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0" d="100"/>
          <a:sy n="60" d="100"/>
        </p:scale>
        <p:origin x="8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8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0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3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5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8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9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7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8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5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365AE-3527-4DFE-9DC3-9A009F83963B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E370-28B6-4074-8347-8E3D499B1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chp.org/en/providers/criteria-policies-guidelines/payment-policies.aspx" TargetMode="External"/><Relationship Id="rId13" Type="http://schemas.openxmlformats.org/officeDocument/2006/relationships/hyperlink" Target="https://www.mass.gov/info-details/masshealth-coronavirus-disease-2019-covid-19-providers" TargetMode="External"/><Relationship Id="rId18" Type="http://schemas.openxmlformats.org/officeDocument/2006/relationships/hyperlink" Target="https://www.unicarestateplan.com/ProviderHome.html" TargetMode="External"/><Relationship Id="rId3" Type="http://schemas.openxmlformats.org/officeDocument/2006/relationships/hyperlink" Target="https://info.allwayshealthpartners.org/covid19-faq#testing-treatment" TargetMode="External"/><Relationship Id="rId7" Type="http://schemas.openxmlformats.org/officeDocument/2006/relationships/hyperlink" Target="http://www.commonwealthcarealliance.org/providers" TargetMode="External"/><Relationship Id="rId12" Type="http://schemas.openxmlformats.org/officeDocument/2006/relationships/hyperlink" Target="https://www.medicaid.gov/state-resource-center/downloads/covid-19-section-6008-CARES-faqs.pdf" TargetMode="External"/><Relationship Id="rId17" Type="http://schemas.openxmlformats.org/officeDocument/2006/relationships/hyperlink" Target="https://www.cms.gov/files/document/se20015.pdf" TargetMode="External"/><Relationship Id="rId2" Type="http://schemas.openxmlformats.org/officeDocument/2006/relationships/hyperlink" Target="https://provider.allwayshealthpartners.org/administrative-newsletter-archive/may-2020" TargetMode="External"/><Relationship Id="rId16" Type="http://schemas.openxmlformats.org/officeDocument/2006/relationships/hyperlink" Target="https://www.cms.gov/files/document/cms-2020-01-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mchp.org/-/media/ddabab40e4794e70833d4eefefa97a13.ashx" TargetMode="External"/><Relationship Id="rId11" Type="http://schemas.openxmlformats.org/officeDocument/2006/relationships/hyperlink" Target="https://www.mass.gov/info-details/covid-19-guidance-and-directives#health-care-professionals-&amp;-organizations-" TargetMode="External"/><Relationship Id="rId5" Type="http://schemas.openxmlformats.org/officeDocument/2006/relationships/hyperlink" Target="https://www.bmchp.org/I-Am-A/Provider/COVID-19-Resources" TargetMode="External"/><Relationship Id="rId15" Type="http://schemas.openxmlformats.org/officeDocument/2006/relationships/hyperlink" Target="https://www.cms.gov/files/document/03092020-covid-19-faqs-508.pdf" TargetMode="External"/><Relationship Id="rId10" Type="http://schemas.openxmlformats.org/officeDocument/2006/relationships/hyperlink" Target="https://www.harvardpilgrim.org/providers" TargetMode="External"/><Relationship Id="rId19" Type="http://schemas.openxmlformats.org/officeDocument/2006/relationships/hyperlink" Target="https://www.unicarestateplan.com/COVIDHome.html" TargetMode="External"/><Relationship Id="rId4" Type="http://schemas.openxmlformats.org/officeDocument/2006/relationships/hyperlink" Target="https://info.allwayshealthpartners.org/masshealth-covid19-faq" TargetMode="External"/><Relationship Id="rId9" Type="http://schemas.openxmlformats.org/officeDocument/2006/relationships/hyperlink" Target="https://www.fchp.org/en/coronavirus.aspx" TargetMode="External"/><Relationship Id="rId14" Type="http://schemas.openxmlformats.org/officeDocument/2006/relationships/hyperlink" Target="https://www.cms.gov/About-CMS/Agency-Information/Emergency/EPRO/Current-Emergencies/Current-Emergencies-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89687"/>
              </p:ext>
            </p:extLst>
          </p:nvPr>
        </p:nvGraphicFramePr>
        <p:xfrm>
          <a:off x="838201" y="0"/>
          <a:ext cx="11353799" cy="6559828"/>
        </p:xfrm>
        <a:graphic>
          <a:graphicData uri="http://schemas.openxmlformats.org/drawingml/2006/table">
            <a:tbl>
              <a:tblPr firstRow="1" firstCol="1" bandRow="1"/>
              <a:tblGrid>
                <a:gridCol w="1166759">
                  <a:extLst>
                    <a:ext uri="{9D8B030D-6E8A-4147-A177-3AD203B41FA5}">
                      <a16:colId xmlns:a16="http://schemas.microsoft.com/office/drawing/2014/main" val="2799199280"/>
                    </a:ext>
                  </a:extLst>
                </a:gridCol>
                <a:gridCol w="8218289">
                  <a:extLst>
                    <a:ext uri="{9D8B030D-6E8A-4147-A177-3AD203B41FA5}">
                      <a16:colId xmlns:a16="http://schemas.microsoft.com/office/drawing/2014/main" val="3485096088"/>
                    </a:ext>
                  </a:extLst>
                </a:gridCol>
                <a:gridCol w="1968751">
                  <a:extLst>
                    <a:ext uri="{9D8B030D-6E8A-4147-A177-3AD203B41FA5}">
                      <a16:colId xmlns:a16="http://schemas.microsoft.com/office/drawing/2014/main" val="2752672771"/>
                    </a:ext>
                  </a:extLst>
                </a:gridCol>
              </a:tblGrid>
              <a:tr h="2794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Health plan/payor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Link to COVID-19 materials and updates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479881"/>
                  </a:ext>
                </a:extLst>
              </a:tr>
              <a:tr h="8062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AllWays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https://provider.allwayshealthpartners.org/administrative-newsletter-archive/may-2020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https://info.allwayshealthpartners.org/covid19-faq#testing-treatment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https://info.allwayshealthpartners.org/masshealth-covid19-faq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https://cdn2.hubspot.net/hubfs/5977230/COVOD19_telemedicine_policy.pdf https://www.allwayshealthpartners.org/meet-us/Newsroom/Coronavirus-Notice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129479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BCBS of MA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https://www.bluecrossma.com/Provider/covid-19/covd-19.html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https://home.bluecrossma.com/coronavirus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039014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BMC (Boston Medical Center) Health Net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https://www.bmchp.org/I-Am-A/Provider/COVID-19-Resources</a:t>
                      </a: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https://www.bmchp.org/-/media/ddabab40e4794e70833d4eefefa97a13.ashx</a:t>
                      </a: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898840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Cigna/Great West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https://www.cigna.com/individuals-families/health-wellness/topic-disaster-resource-center/coronavirus-public-resources https://static.cigna.com/assets/chcp/resourceLibrary/medicalResourcesList/medicalDoingBusinessWithCigna/medicalDbwcCOVID-19.html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213305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Commonwealth Care Alliance (CCA)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/>
                        </a:rPr>
                        <a:t>http://www.commonwealthcarealliance.org/providers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018759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Fallon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http://www.fchp.org/en/providers/criteria-policies-guidelines/payment-policies.aspx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https://www.fchp.org/en/coronavirus.aspx</a:t>
                      </a: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498052"/>
                  </a:ext>
                </a:extLst>
              </a:tr>
              <a:tr h="2794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HPHC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/>
                        </a:rPr>
                        <a:t>https://www.harvardpilgrim.org/providers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059253"/>
                  </a:ext>
                </a:extLst>
              </a:tr>
              <a:tr h="6046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MassHealth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https://www.mass.gov/info-details/covid-19-guidance-and-directives#health-care-professionals-&amp;-organizations-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https://www.medicaid.gov/state-resource-center/downloads/covid-19-section-6008-CARES-faqs.pdf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https://www.mass.gov/info-details/masshealth-coronavirus-disease-2019-covid-19-providers</a:t>
                      </a: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67299"/>
                  </a:ext>
                </a:extLst>
              </a:tr>
              <a:tr h="1007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Medicare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/>
                        </a:rPr>
                        <a:t>https://www.cms.gov/About-CMS/Agency-Information/Emergency/EPRO/Current-Emergencies/Current-Emergencies-page</a:t>
                      </a: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/>
                        </a:rPr>
                        <a:t>https://www.cms.gov/files/document/03092020-covid-19-faqs-508.pdf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https://www.cms.gov/files/document/covid-accelerated-and-advance-payments-state.pdf </a:t>
                      </a:r>
                      <a:r>
                        <a:rPr lang="en-US" sz="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/>
                        </a:rPr>
                        <a:t>https://www.cms.gov/files/document/cms-2020-01-r</a:t>
                      </a: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 pdf  </a:t>
                      </a:r>
                      <a:r>
                        <a:rPr lang="en-US" sz="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/>
                        </a:rPr>
                        <a:t>https://www.cms.gov/files/document/se20015.pdf</a:t>
                      </a: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dirty="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https://www.cms.gov/newsroom/press-releases/trump-administration-makes-sweeping-regulatory-changes-help-us-healthcare-system-address-covid-19 https://www.cms.gov/files/document/qso-20-24-asc.pdf https://www.cms.gov/files/document/summary-covid-19-emergency-declaration-waivers.pdf https://www.cms.gov/files/document/covid-home-health-agencies.pdf https://www.cms.gov/files/document/covid-19-physicians-and-practitioners.pdf https://www.cms.gov/outreach-education/partner-resources/coronavirus-covid-19-partner-toolkit 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752512"/>
                  </a:ext>
                </a:extLst>
              </a:tr>
              <a:tr h="2794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Tufts Health Plan (Commercial)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https://tuftshealthplan.com/documents/providers/training/webinar-invite-covid-19 https://tuftshealthplan.com/provider/provider-information/coronavirus-updates-for-providers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893100"/>
                  </a:ext>
                </a:extLst>
              </a:tr>
              <a:tr h="2794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Tufts Health Public Plan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https://tuftshealthplan.com/provider/provider-information/coronavirus-updates-for-providers </a:t>
                      </a:r>
                      <a:r>
                        <a:rPr lang="en-US" sz="600" u="sng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onavirus updates for providers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315757"/>
                  </a:ext>
                </a:extLst>
              </a:tr>
              <a:tr h="4031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Tufts Health Plan (Senior Products)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See Medicare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782682"/>
                  </a:ext>
                </a:extLst>
              </a:tr>
              <a:tr h="6046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Unicare/GIC Commonwealth Indemnity Plan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baseline="-25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/>
                        </a:rPr>
                        <a:t>https://www.unicarestateplan.com/ProviderHome.html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baseline="-2500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600" u="sng" baseline="-250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/>
                        </a:rPr>
                        <a:t>https://www.unicarestateplan.com/COVIDHome.html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 baseline="-2500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600" u="sng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https://www.uhc.com/health-and-wellness/health-topics/covid-19 </a:t>
                      </a:r>
                      <a:r>
                        <a:rPr lang="en-US" sz="600" u="sng" baseline="-25000">
                          <a:solidFill>
                            <a:srgbClr val="1155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https://www.uhcprovider.com/en/resource-library/news/network-news.html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982" marR="4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982" marR="499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2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40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Lahey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O'Leary, Judith</dc:creator>
  <cp:lastModifiedBy>O'Leary, Judith</cp:lastModifiedBy>
  <cp:revision>1</cp:revision>
  <dcterms:created xsi:type="dcterms:W3CDTF">2020-05-21T18:47:00Z</dcterms:created>
  <dcterms:modified xsi:type="dcterms:W3CDTF">2020-05-21T18:48:56Z</dcterms:modified>
</cp:coreProperties>
</file>