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5079F8-A86C-436A-AD48-53C0FF308531}">
          <p14:sldIdLst>
            <p14:sldId id="256"/>
          </p14:sldIdLst>
        </p14:section>
        <p14:section name="Untitled Section" id="{852AF59A-803D-4737-BC69-81531B135A66}">
          <p14:sldIdLst>
            <p14:sldId id="257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69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8AE97E-66D6-4537-9BCD-E9864859AD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0C8F8-4C97-4345-87ED-8BE590CAF915}">
      <dgm:prSet phldrT="[Text]"/>
      <dgm:spPr/>
      <dgm:t>
        <a:bodyPr/>
        <a:lstStyle/>
        <a:p>
          <a:r>
            <a:rPr lang="en-US" dirty="0" smtClean="0"/>
            <a:t>E11.0 Type 2 diabetes mellitus with </a:t>
          </a:r>
          <a:r>
            <a:rPr lang="en-US" dirty="0" err="1" smtClean="0"/>
            <a:t>hyperosmolarity</a:t>
          </a:r>
          <a:r>
            <a:rPr lang="en-US" dirty="0" smtClean="0"/>
            <a:t> </a:t>
          </a:r>
          <a:endParaRPr lang="en-US" dirty="0"/>
        </a:p>
      </dgm:t>
    </dgm:pt>
    <dgm:pt modelId="{B41730D2-58CC-4893-A091-C621AFAAF571}" type="parTrans" cxnId="{3A0258F5-487B-49E3-936C-BB4D341EEBD2}">
      <dgm:prSet/>
      <dgm:spPr/>
      <dgm:t>
        <a:bodyPr/>
        <a:lstStyle/>
        <a:p>
          <a:endParaRPr lang="en-US"/>
        </a:p>
      </dgm:t>
    </dgm:pt>
    <dgm:pt modelId="{672B3727-3B61-4E2F-9C2C-A7477BA25CA0}" type="sibTrans" cxnId="{3A0258F5-487B-49E3-936C-BB4D341EEBD2}">
      <dgm:prSet/>
      <dgm:spPr/>
      <dgm:t>
        <a:bodyPr/>
        <a:lstStyle/>
        <a:p>
          <a:endParaRPr lang="en-US"/>
        </a:p>
      </dgm:t>
    </dgm:pt>
    <dgm:pt modelId="{1E5C8EDC-F5FB-4B04-9FED-924438BAF3C3}">
      <dgm:prSet phldrT="[Text]"/>
      <dgm:spPr/>
      <dgm:t>
        <a:bodyPr/>
        <a:lstStyle/>
        <a:p>
          <a:r>
            <a:rPr lang="en-US" dirty="0" smtClean="0"/>
            <a:t>E11.00 ... without </a:t>
          </a:r>
          <a:r>
            <a:rPr lang="en-US" dirty="0" err="1" smtClean="0"/>
            <a:t>nonketotic</a:t>
          </a:r>
          <a:r>
            <a:rPr lang="en-US" dirty="0" smtClean="0"/>
            <a:t> hyperglycemic hyperosmolar coma</a:t>
          </a:r>
          <a:endParaRPr lang="en-US" dirty="0"/>
        </a:p>
      </dgm:t>
    </dgm:pt>
    <dgm:pt modelId="{926655E3-9B4E-44A5-BE50-9F36362BCA6B}" type="parTrans" cxnId="{907539CB-DF3A-4DC9-AFC8-541E131D7F6D}">
      <dgm:prSet/>
      <dgm:spPr/>
      <dgm:t>
        <a:bodyPr/>
        <a:lstStyle/>
        <a:p>
          <a:endParaRPr lang="en-US"/>
        </a:p>
      </dgm:t>
    </dgm:pt>
    <dgm:pt modelId="{6B790E13-2D35-49E9-8FCB-9B44093EB91E}" type="sibTrans" cxnId="{907539CB-DF3A-4DC9-AFC8-541E131D7F6D}">
      <dgm:prSet/>
      <dgm:spPr/>
      <dgm:t>
        <a:bodyPr/>
        <a:lstStyle/>
        <a:p>
          <a:endParaRPr lang="en-US"/>
        </a:p>
      </dgm:t>
    </dgm:pt>
    <dgm:pt modelId="{C37AEA1A-6F6A-4B77-91CB-533EE38E6A3D}">
      <dgm:prSet phldrT="[Text]"/>
      <dgm:spPr/>
      <dgm:t>
        <a:bodyPr/>
        <a:lstStyle/>
        <a:p>
          <a:r>
            <a:rPr lang="en-US" dirty="0" smtClean="0"/>
            <a:t>E11.01 ... with coma</a:t>
          </a:r>
          <a:endParaRPr lang="en-US" dirty="0"/>
        </a:p>
      </dgm:t>
    </dgm:pt>
    <dgm:pt modelId="{CEF44841-7524-4493-8714-202A56AF417D}" type="parTrans" cxnId="{4AF2C832-8069-425E-A66F-E088B10A6369}">
      <dgm:prSet/>
      <dgm:spPr/>
      <dgm:t>
        <a:bodyPr/>
        <a:lstStyle/>
        <a:p>
          <a:endParaRPr lang="en-US"/>
        </a:p>
      </dgm:t>
    </dgm:pt>
    <dgm:pt modelId="{2209EC82-6825-4826-BBAD-DB0B16683F7B}" type="sibTrans" cxnId="{4AF2C832-8069-425E-A66F-E088B10A6369}">
      <dgm:prSet/>
      <dgm:spPr/>
      <dgm:t>
        <a:bodyPr/>
        <a:lstStyle/>
        <a:p>
          <a:endParaRPr lang="en-US"/>
        </a:p>
      </dgm:t>
    </dgm:pt>
    <dgm:pt modelId="{5446EF97-5FD3-4757-845A-EA3DD5D00A62}" type="pres">
      <dgm:prSet presAssocID="{BD8AE97E-66D6-4537-9BCD-E9864859AD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AF87B-F712-4304-8754-2205149438D6}" type="pres">
      <dgm:prSet presAssocID="{BD8AE97E-66D6-4537-9BCD-E9864859ADBC}" presName="hierFlow" presStyleCnt="0"/>
      <dgm:spPr/>
      <dgm:t>
        <a:bodyPr/>
        <a:lstStyle/>
        <a:p>
          <a:endParaRPr lang="en-US"/>
        </a:p>
      </dgm:t>
    </dgm:pt>
    <dgm:pt modelId="{8D64950F-1FE6-4044-A0E9-06F16BB94E80}" type="pres">
      <dgm:prSet presAssocID="{BD8AE97E-66D6-4537-9BCD-E9864859ADBC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8C4E5E-BD8A-4185-8FEF-50B342A2C640}" type="pres">
      <dgm:prSet presAssocID="{7F00C8F8-4C97-4345-87ED-8BE590CAF915}" presName="Name14" presStyleCnt="0"/>
      <dgm:spPr/>
      <dgm:t>
        <a:bodyPr/>
        <a:lstStyle/>
        <a:p>
          <a:endParaRPr lang="en-US"/>
        </a:p>
      </dgm:t>
    </dgm:pt>
    <dgm:pt modelId="{7890A0BD-0BAD-418E-BE83-3D8F319FBBB0}" type="pres">
      <dgm:prSet presAssocID="{7F00C8F8-4C97-4345-87ED-8BE590CAF91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1D552-C708-4ACC-A015-60428C25A8FA}" type="pres">
      <dgm:prSet presAssocID="{7F00C8F8-4C97-4345-87ED-8BE590CAF915}" presName="hierChild2" presStyleCnt="0"/>
      <dgm:spPr/>
      <dgm:t>
        <a:bodyPr/>
        <a:lstStyle/>
        <a:p>
          <a:endParaRPr lang="en-US"/>
        </a:p>
      </dgm:t>
    </dgm:pt>
    <dgm:pt modelId="{F7E7C93D-A259-41C1-BE01-3995B5CAF941}" type="pres">
      <dgm:prSet presAssocID="{926655E3-9B4E-44A5-BE50-9F36362BCA6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ABD77E02-17E5-4ADC-967F-5049BC5819C2}" type="pres">
      <dgm:prSet presAssocID="{1E5C8EDC-F5FB-4B04-9FED-924438BAF3C3}" presName="Name21" presStyleCnt="0"/>
      <dgm:spPr/>
      <dgm:t>
        <a:bodyPr/>
        <a:lstStyle/>
        <a:p>
          <a:endParaRPr lang="en-US"/>
        </a:p>
      </dgm:t>
    </dgm:pt>
    <dgm:pt modelId="{A1F22583-9371-4FF5-9FDF-665AD450B1F4}" type="pres">
      <dgm:prSet presAssocID="{1E5C8EDC-F5FB-4B04-9FED-924438BAF3C3}" presName="level2Shape" presStyleLbl="node2" presStyleIdx="0" presStyleCnt="2"/>
      <dgm:spPr/>
      <dgm:t>
        <a:bodyPr/>
        <a:lstStyle/>
        <a:p>
          <a:endParaRPr lang="en-US"/>
        </a:p>
      </dgm:t>
    </dgm:pt>
    <dgm:pt modelId="{69C95EA4-01AE-45BB-8D5C-368110616B57}" type="pres">
      <dgm:prSet presAssocID="{1E5C8EDC-F5FB-4B04-9FED-924438BAF3C3}" presName="hierChild3" presStyleCnt="0"/>
      <dgm:spPr/>
      <dgm:t>
        <a:bodyPr/>
        <a:lstStyle/>
        <a:p>
          <a:endParaRPr lang="en-US"/>
        </a:p>
      </dgm:t>
    </dgm:pt>
    <dgm:pt modelId="{E4ED2436-0210-4F89-8E10-80E7366CCCA7}" type="pres">
      <dgm:prSet presAssocID="{CEF44841-7524-4493-8714-202A56AF417D}" presName="Name19" presStyleLbl="parChTrans1D2" presStyleIdx="1" presStyleCnt="2"/>
      <dgm:spPr/>
      <dgm:t>
        <a:bodyPr/>
        <a:lstStyle/>
        <a:p>
          <a:endParaRPr lang="en-US"/>
        </a:p>
      </dgm:t>
    </dgm:pt>
    <dgm:pt modelId="{9BF1766E-AAA4-4BEC-90A8-2DB3FF4FBD43}" type="pres">
      <dgm:prSet presAssocID="{C37AEA1A-6F6A-4B77-91CB-533EE38E6A3D}" presName="Name21" presStyleCnt="0"/>
      <dgm:spPr/>
      <dgm:t>
        <a:bodyPr/>
        <a:lstStyle/>
        <a:p>
          <a:endParaRPr lang="en-US"/>
        </a:p>
      </dgm:t>
    </dgm:pt>
    <dgm:pt modelId="{4084B302-1E4F-4705-BF91-1BC785C30046}" type="pres">
      <dgm:prSet presAssocID="{C37AEA1A-6F6A-4B77-91CB-533EE38E6A3D}" presName="level2Shape" presStyleLbl="node2" presStyleIdx="1" presStyleCnt="2"/>
      <dgm:spPr/>
      <dgm:t>
        <a:bodyPr/>
        <a:lstStyle/>
        <a:p>
          <a:endParaRPr lang="en-US"/>
        </a:p>
      </dgm:t>
    </dgm:pt>
    <dgm:pt modelId="{4C896D12-9AB4-4F80-B7D0-440EC6FE621E}" type="pres">
      <dgm:prSet presAssocID="{C37AEA1A-6F6A-4B77-91CB-533EE38E6A3D}" presName="hierChild3" presStyleCnt="0"/>
      <dgm:spPr/>
      <dgm:t>
        <a:bodyPr/>
        <a:lstStyle/>
        <a:p>
          <a:endParaRPr lang="en-US"/>
        </a:p>
      </dgm:t>
    </dgm:pt>
    <dgm:pt modelId="{DBEB60D7-35FE-4353-BEE6-C3FE5E002AB0}" type="pres">
      <dgm:prSet presAssocID="{BD8AE97E-66D6-4537-9BCD-E9864859ADBC}" presName="bgShapesFlow" presStyleCnt="0"/>
      <dgm:spPr/>
      <dgm:t>
        <a:bodyPr/>
        <a:lstStyle/>
        <a:p>
          <a:endParaRPr lang="en-US"/>
        </a:p>
      </dgm:t>
    </dgm:pt>
  </dgm:ptLst>
  <dgm:cxnLst>
    <dgm:cxn modelId="{3A0258F5-487B-49E3-936C-BB4D341EEBD2}" srcId="{BD8AE97E-66D6-4537-9BCD-E9864859ADBC}" destId="{7F00C8F8-4C97-4345-87ED-8BE590CAF915}" srcOrd="0" destOrd="0" parTransId="{B41730D2-58CC-4893-A091-C621AFAAF571}" sibTransId="{672B3727-3B61-4E2F-9C2C-A7477BA25CA0}"/>
    <dgm:cxn modelId="{907539CB-DF3A-4DC9-AFC8-541E131D7F6D}" srcId="{7F00C8F8-4C97-4345-87ED-8BE590CAF915}" destId="{1E5C8EDC-F5FB-4B04-9FED-924438BAF3C3}" srcOrd="0" destOrd="0" parTransId="{926655E3-9B4E-44A5-BE50-9F36362BCA6B}" sibTransId="{6B790E13-2D35-49E9-8FCB-9B44093EB91E}"/>
    <dgm:cxn modelId="{453BA662-94D0-4B0C-91D6-2A7A2E5C0BCD}" type="presOf" srcId="{1E5C8EDC-F5FB-4B04-9FED-924438BAF3C3}" destId="{A1F22583-9371-4FF5-9FDF-665AD450B1F4}" srcOrd="0" destOrd="0" presId="urn:microsoft.com/office/officeart/2005/8/layout/hierarchy6"/>
    <dgm:cxn modelId="{74B61B35-1A32-4462-8949-5690DB430C77}" type="presOf" srcId="{BD8AE97E-66D6-4537-9BCD-E9864859ADBC}" destId="{5446EF97-5FD3-4757-845A-EA3DD5D00A62}" srcOrd="0" destOrd="0" presId="urn:microsoft.com/office/officeart/2005/8/layout/hierarchy6"/>
    <dgm:cxn modelId="{455C5AA8-1709-47E7-9D11-854CF60AF4CE}" type="presOf" srcId="{C37AEA1A-6F6A-4B77-91CB-533EE38E6A3D}" destId="{4084B302-1E4F-4705-BF91-1BC785C30046}" srcOrd="0" destOrd="0" presId="urn:microsoft.com/office/officeart/2005/8/layout/hierarchy6"/>
    <dgm:cxn modelId="{C707567A-3778-440E-8701-6765619DA7FD}" type="presOf" srcId="{CEF44841-7524-4493-8714-202A56AF417D}" destId="{E4ED2436-0210-4F89-8E10-80E7366CCCA7}" srcOrd="0" destOrd="0" presId="urn:microsoft.com/office/officeart/2005/8/layout/hierarchy6"/>
    <dgm:cxn modelId="{4AF2C832-8069-425E-A66F-E088B10A6369}" srcId="{7F00C8F8-4C97-4345-87ED-8BE590CAF915}" destId="{C37AEA1A-6F6A-4B77-91CB-533EE38E6A3D}" srcOrd="1" destOrd="0" parTransId="{CEF44841-7524-4493-8714-202A56AF417D}" sibTransId="{2209EC82-6825-4826-BBAD-DB0B16683F7B}"/>
    <dgm:cxn modelId="{D57DDB54-1F9D-4404-BF78-AD6215EE269B}" type="presOf" srcId="{926655E3-9B4E-44A5-BE50-9F36362BCA6B}" destId="{F7E7C93D-A259-41C1-BE01-3995B5CAF941}" srcOrd="0" destOrd="0" presId="urn:microsoft.com/office/officeart/2005/8/layout/hierarchy6"/>
    <dgm:cxn modelId="{E4764697-3C53-4708-829E-88082A1C6860}" type="presOf" srcId="{7F00C8F8-4C97-4345-87ED-8BE590CAF915}" destId="{7890A0BD-0BAD-418E-BE83-3D8F319FBBB0}" srcOrd="0" destOrd="0" presId="urn:microsoft.com/office/officeart/2005/8/layout/hierarchy6"/>
    <dgm:cxn modelId="{2282EF64-A9B3-49CB-96DB-83E11C2CFD64}" type="presParOf" srcId="{5446EF97-5FD3-4757-845A-EA3DD5D00A62}" destId="{554AF87B-F712-4304-8754-2205149438D6}" srcOrd="0" destOrd="0" presId="urn:microsoft.com/office/officeart/2005/8/layout/hierarchy6"/>
    <dgm:cxn modelId="{7DFF9682-7BFA-487D-ABBE-E86E2F167290}" type="presParOf" srcId="{554AF87B-F712-4304-8754-2205149438D6}" destId="{8D64950F-1FE6-4044-A0E9-06F16BB94E80}" srcOrd="0" destOrd="0" presId="urn:microsoft.com/office/officeart/2005/8/layout/hierarchy6"/>
    <dgm:cxn modelId="{87714557-45ED-4A2F-A01F-3306DE1BC04F}" type="presParOf" srcId="{8D64950F-1FE6-4044-A0E9-06F16BB94E80}" destId="{CA8C4E5E-BD8A-4185-8FEF-50B342A2C640}" srcOrd="0" destOrd="0" presId="urn:microsoft.com/office/officeart/2005/8/layout/hierarchy6"/>
    <dgm:cxn modelId="{945F4699-37C0-40A7-A0E8-EBD696EE1AA0}" type="presParOf" srcId="{CA8C4E5E-BD8A-4185-8FEF-50B342A2C640}" destId="{7890A0BD-0BAD-418E-BE83-3D8F319FBBB0}" srcOrd="0" destOrd="0" presId="urn:microsoft.com/office/officeart/2005/8/layout/hierarchy6"/>
    <dgm:cxn modelId="{C5E4BEBA-B637-4848-BB57-23943EF9ACB6}" type="presParOf" srcId="{CA8C4E5E-BD8A-4185-8FEF-50B342A2C640}" destId="{BE91D552-C708-4ACC-A015-60428C25A8FA}" srcOrd="1" destOrd="0" presId="urn:microsoft.com/office/officeart/2005/8/layout/hierarchy6"/>
    <dgm:cxn modelId="{40A37DE0-1405-4C44-9EC8-0D060F1562E5}" type="presParOf" srcId="{BE91D552-C708-4ACC-A015-60428C25A8FA}" destId="{F7E7C93D-A259-41C1-BE01-3995B5CAF941}" srcOrd="0" destOrd="0" presId="urn:microsoft.com/office/officeart/2005/8/layout/hierarchy6"/>
    <dgm:cxn modelId="{7CC44228-B28C-41CE-B468-CE569F15CEB3}" type="presParOf" srcId="{BE91D552-C708-4ACC-A015-60428C25A8FA}" destId="{ABD77E02-17E5-4ADC-967F-5049BC5819C2}" srcOrd="1" destOrd="0" presId="urn:microsoft.com/office/officeart/2005/8/layout/hierarchy6"/>
    <dgm:cxn modelId="{B2767B01-9318-4EA4-B9C4-B7B5A6A6981E}" type="presParOf" srcId="{ABD77E02-17E5-4ADC-967F-5049BC5819C2}" destId="{A1F22583-9371-4FF5-9FDF-665AD450B1F4}" srcOrd="0" destOrd="0" presId="urn:microsoft.com/office/officeart/2005/8/layout/hierarchy6"/>
    <dgm:cxn modelId="{E21A72CA-73AB-48FD-A84D-9EAC21B7A73A}" type="presParOf" srcId="{ABD77E02-17E5-4ADC-967F-5049BC5819C2}" destId="{69C95EA4-01AE-45BB-8D5C-368110616B57}" srcOrd="1" destOrd="0" presId="urn:microsoft.com/office/officeart/2005/8/layout/hierarchy6"/>
    <dgm:cxn modelId="{855C2746-9152-4382-B656-2B03F64BEC73}" type="presParOf" srcId="{BE91D552-C708-4ACC-A015-60428C25A8FA}" destId="{E4ED2436-0210-4F89-8E10-80E7366CCCA7}" srcOrd="2" destOrd="0" presId="urn:microsoft.com/office/officeart/2005/8/layout/hierarchy6"/>
    <dgm:cxn modelId="{4C8C20D5-C8D5-43FC-BBC5-65004A7E6758}" type="presParOf" srcId="{BE91D552-C708-4ACC-A015-60428C25A8FA}" destId="{9BF1766E-AAA4-4BEC-90A8-2DB3FF4FBD43}" srcOrd="3" destOrd="0" presId="urn:microsoft.com/office/officeart/2005/8/layout/hierarchy6"/>
    <dgm:cxn modelId="{7D3AF0B1-9F6A-4871-AF84-E0127CFABD86}" type="presParOf" srcId="{9BF1766E-AAA4-4BEC-90A8-2DB3FF4FBD43}" destId="{4084B302-1E4F-4705-BF91-1BC785C30046}" srcOrd="0" destOrd="0" presId="urn:microsoft.com/office/officeart/2005/8/layout/hierarchy6"/>
    <dgm:cxn modelId="{1C38312B-49FC-4C83-B629-5B2091814782}" type="presParOf" srcId="{9BF1766E-AAA4-4BEC-90A8-2DB3FF4FBD43}" destId="{4C896D12-9AB4-4F80-B7D0-440EC6FE621E}" srcOrd="1" destOrd="0" presId="urn:microsoft.com/office/officeart/2005/8/layout/hierarchy6"/>
    <dgm:cxn modelId="{3545C7FB-1B7E-4444-9335-6DFBAFE4B66A}" type="presParOf" srcId="{5446EF97-5FD3-4757-845A-EA3DD5D00A62}" destId="{DBEB60D7-35FE-4353-BEE6-C3FE5E002AB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AE97E-66D6-4537-9BCD-E9864859AD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0C8F8-4C97-4345-87ED-8BE590CAF915}">
      <dgm:prSet phldrT="[Text]"/>
      <dgm:spPr/>
      <dgm:t>
        <a:bodyPr/>
        <a:lstStyle/>
        <a:p>
          <a:r>
            <a:rPr lang="en-US" dirty="0" smtClean="0"/>
            <a:t>E11.2 Type 2 diabetes mellitus with kidney complications</a:t>
          </a:r>
          <a:endParaRPr lang="en-US" dirty="0"/>
        </a:p>
      </dgm:t>
    </dgm:pt>
    <dgm:pt modelId="{B41730D2-58CC-4893-A091-C621AFAAF571}" type="parTrans" cxnId="{3A0258F5-487B-49E3-936C-BB4D341EEBD2}">
      <dgm:prSet/>
      <dgm:spPr/>
      <dgm:t>
        <a:bodyPr/>
        <a:lstStyle/>
        <a:p>
          <a:endParaRPr lang="en-US"/>
        </a:p>
      </dgm:t>
    </dgm:pt>
    <dgm:pt modelId="{672B3727-3B61-4E2F-9C2C-A7477BA25CA0}" type="sibTrans" cxnId="{3A0258F5-487B-49E3-936C-BB4D341EEBD2}">
      <dgm:prSet/>
      <dgm:spPr/>
      <dgm:t>
        <a:bodyPr/>
        <a:lstStyle/>
        <a:p>
          <a:endParaRPr lang="en-US"/>
        </a:p>
      </dgm:t>
    </dgm:pt>
    <dgm:pt modelId="{1E5C8EDC-F5FB-4B04-9FED-924438BAF3C3}">
      <dgm:prSet phldrT="[Text]" custT="1"/>
      <dgm:spPr/>
      <dgm:t>
        <a:bodyPr/>
        <a:lstStyle/>
        <a:p>
          <a:r>
            <a:rPr lang="en-US" sz="1400" dirty="0" smtClean="0"/>
            <a:t>E11.21 ... with diabetic nephropathy</a:t>
          </a:r>
          <a:endParaRPr lang="en-US" sz="1400" dirty="0"/>
        </a:p>
      </dgm:t>
    </dgm:pt>
    <dgm:pt modelId="{926655E3-9B4E-44A5-BE50-9F36362BCA6B}" type="parTrans" cxnId="{907539CB-DF3A-4DC9-AFC8-541E131D7F6D}">
      <dgm:prSet/>
      <dgm:spPr/>
      <dgm:t>
        <a:bodyPr/>
        <a:lstStyle/>
        <a:p>
          <a:endParaRPr lang="en-US"/>
        </a:p>
      </dgm:t>
    </dgm:pt>
    <dgm:pt modelId="{6B790E13-2D35-49E9-8FCB-9B44093EB91E}" type="sibTrans" cxnId="{907539CB-DF3A-4DC9-AFC8-541E131D7F6D}">
      <dgm:prSet/>
      <dgm:spPr/>
      <dgm:t>
        <a:bodyPr/>
        <a:lstStyle/>
        <a:p>
          <a:endParaRPr lang="en-US"/>
        </a:p>
      </dgm:t>
    </dgm:pt>
    <dgm:pt modelId="{C37AEA1A-6F6A-4B77-91CB-533EE38E6A3D}">
      <dgm:prSet phldrT="[Text]" custT="1"/>
      <dgm:spPr/>
      <dgm:t>
        <a:bodyPr/>
        <a:lstStyle/>
        <a:p>
          <a:r>
            <a:rPr lang="en-US" sz="1400" dirty="0" smtClean="0"/>
            <a:t>E11.22 ... with diabetic chronic kidney disease</a:t>
          </a:r>
          <a:endParaRPr lang="en-US" sz="1400" dirty="0"/>
        </a:p>
      </dgm:t>
    </dgm:pt>
    <dgm:pt modelId="{CEF44841-7524-4493-8714-202A56AF417D}" type="parTrans" cxnId="{4AF2C832-8069-425E-A66F-E088B10A6369}">
      <dgm:prSet/>
      <dgm:spPr/>
      <dgm:t>
        <a:bodyPr/>
        <a:lstStyle/>
        <a:p>
          <a:endParaRPr lang="en-US"/>
        </a:p>
      </dgm:t>
    </dgm:pt>
    <dgm:pt modelId="{2209EC82-6825-4826-BBAD-DB0B16683F7B}" type="sibTrans" cxnId="{4AF2C832-8069-425E-A66F-E088B10A6369}">
      <dgm:prSet/>
      <dgm:spPr/>
      <dgm:t>
        <a:bodyPr/>
        <a:lstStyle/>
        <a:p>
          <a:endParaRPr lang="en-US"/>
        </a:p>
      </dgm:t>
    </dgm:pt>
    <dgm:pt modelId="{C3D96DB2-0416-428E-A2D6-43BA86599111}">
      <dgm:prSet custT="1"/>
      <dgm:spPr/>
      <dgm:t>
        <a:bodyPr/>
        <a:lstStyle/>
        <a:p>
          <a:r>
            <a:rPr lang="en-US" sz="1400" dirty="0" smtClean="0"/>
            <a:t>E11.29 ... with other diabetic kidney complication</a:t>
          </a:r>
          <a:endParaRPr lang="en-US" sz="1400" dirty="0"/>
        </a:p>
      </dgm:t>
    </dgm:pt>
    <dgm:pt modelId="{64836527-F453-462F-90E1-8F1E35224C0E}" type="parTrans" cxnId="{AD410DBB-0980-43AE-BD10-4FE78B52E49E}">
      <dgm:prSet/>
      <dgm:spPr/>
      <dgm:t>
        <a:bodyPr/>
        <a:lstStyle/>
        <a:p>
          <a:endParaRPr lang="en-US"/>
        </a:p>
      </dgm:t>
    </dgm:pt>
    <dgm:pt modelId="{69EC8EFF-76BD-4533-860E-F06630052927}" type="sibTrans" cxnId="{AD410DBB-0980-43AE-BD10-4FE78B52E49E}">
      <dgm:prSet/>
      <dgm:spPr/>
      <dgm:t>
        <a:bodyPr/>
        <a:lstStyle/>
        <a:p>
          <a:endParaRPr lang="en-US"/>
        </a:p>
      </dgm:t>
    </dgm:pt>
    <dgm:pt modelId="{064C5019-D7AA-4E00-BF93-93673173A762}" type="pres">
      <dgm:prSet presAssocID="{BD8AE97E-66D6-4537-9BCD-E9864859AD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A8D048-18D5-4636-A2A8-4007E675060C}" type="pres">
      <dgm:prSet presAssocID="{BD8AE97E-66D6-4537-9BCD-E9864859ADBC}" presName="hierFlow" presStyleCnt="0"/>
      <dgm:spPr/>
    </dgm:pt>
    <dgm:pt modelId="{BF4F1265-C4DA-4970-ACFD-1E226077E824}" type="pres">
      <dgm:prSet presAssocID="{BD8AE97E-66D6-4537-9BCD-E9864859ADB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05DD977-4AEE-4EF1-AC56-5B253E7D277E}" type="pres">
      <dgm:prSet presAssocID="{7F00C8F8-4C97-4345-87ED-8BE590CAF915}" presName="Name14" presStyleCnt="0"/>
      <dgm:spPr/>
    </dgm:pt>
    <dgm:pt modelId="{EF36CC3B-4EAE-4E01-B245-0E6681796570}" type="pres">
      <dgm:prSet presAssocID="{7F00C8F8-4C97-4345-87ED-8BE590CAF91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22AB2-5DC9-46CB-BB26-BC5A1D7D3335}" type="pres">
      <dgm:prSet presAssocID="{7F00C8F8-4C97-4345-87ED-8BE590CAF915}" presName="hierChild2" presStyleCnt="0"/>
      <dgm:spPr/>
    </dgm:pt>
    <dgm:pt modelId="{61C79F7D-EF29-47B8-8341-9DEF6F51A6B3}" type="pres">
      <dgm:prSet presAssocID="{926655E3-9B4E-44A5-BE50-9F36362BCA6B}" presName="Name19" presStyleLbl="parChTrans1D2" presStyleIdx="0" presStyleCnt="3"/>
      <dgm:spPr/>
      <dgm:t>
        <a:bodyPr/>
        <a:lstStyle/>
        <a:p>
          <a:endParaRPr lang="en-US"/>
        </a:p>
      </dgm:t>
    </dgm:pt>
    <dgm:pt modelId="{257574C0-3D8A-4EE1-B888-B34F431F8A56}" type="pres">
      <dgm:prSet presAssocID="{1E5C8EDC-F5FB-4B04-9FED-924438BAF3C3}" presName="Name21" presStyleCnt="0"/>
      <dgm:spPr/>
    </dgm:pt>
    <dgm:pt modelId="{7D77C299-4E0E-4116-8EBB-3AE6C78BCA8E}" type="pres">
      <dgm:prSet presAssocID="{1E5C8EDC-F5FB-4B04-9FED-924438BAF3C3}" presName="level2Shape" presStyleLbl="node2" presStyleIdx="0" presStyleCnt="3"/>
      <dgm:spPr/>
      <dgm:t>
        <a:bodyPr/>
        <a:lstStyle/>
        <a:p>
          <a:endParaRPr lang="en-US"/>
        </a:p>
      </dgm:t>
    </dgm:pt>
    <dgm:pt modelId="{619E3A28-35CD-4ABF-AACF-EF4D1D8984E9}" type="pres">
      <dgm:prSet presAssocID="{1E5C8EDC-F5FB-4B04-9FED-924438BAF3C3}" presName="hierChild3" presStyleCnt="0"/>
      <dgm:spPr/>
    </dgm:pt>
    <dgm:pt modelId="{D4A983CF-4EDD-4463-80D6-E9FFFB3AC2DD}" type="pres">
      <dgm:prSet presAssocID="{CEF44841-7524-4493-8714-202A56AF417D}" presName="Name19" presStyleLbl="parChTrans1D2" presStyleIdx="1" presStyleCnt="3"/>
      <dgm:spPr/>
      <dgm:t>
        <a:bodyPr/>
        <a:lstStyle/>
        <a:p>
          <a:endParaRPr lang="en-US"/>
        </a:p>
      </dgm:t>
    </dgm:pt>
    <dgm:pt modelId="{3FAE30C1-C89D-493A-A751-344CD3A3FF27}" type="pres">
      <dgm:prSet presAssocID="{C37AEA1A-6F6A-4B77-91CB-533EE38E6A3D}" presName="Name21" presStyleCnt="0"/>
      <dgm:spPr/>
    </dgm:pt>
    <dgm:pt modelId="{5887A8CE-6648-4268-A5E4-EEDDB4604F83}" type="pres">
      <dgm:prSet presAssocID="{C37AEA1A-6F6A-4B77-91CB-533EE38E6A3D}" presName="level2Shape" presStyleLbl="node2" presStyleIdx="1" presStyleCnt="3"/>
      <dgm:spPr/>
      <dgm:t>
        <a:bodyPr/>
        <a:lstStyle/>
        <a:p>
          <a:endParaRPr lang="en-US"/>
        </a:p>
      </dgm:t>
    </dgm:pt>
    <dgm:pt modelId="{3D26FA9F-688A-4E6E-8F57-B937FA62242B}" type="pres">
      <dgm:prSet presAssocID="{C37AEA1A-6F6A-4B77-91CB-533EE38E6A3D}" presName="hierChild3" presStyleCnt="0"/>
      <dgm:spPr/>
    </dgm:pt>
    <dgm:pt modelId="{946F9F83-6A99-43A4-B543-614BE2FE3B4D}" type="pres">
      <dgm:prSet presAssocID="{64836527-F453-462F-90E1-8F1E35224C0E}" presName="Name19" presStyleLbl="parChTrans1D2" presStyleIdx="2" presStyleCnt="3"/>
      <dgm:spPr/>
      <dgm:t>
        <a:bodyPr/>
        <a:lstStyle/>
        <a:p>
          <a:endParaRPr lang="en-US"/>
        </a:p>
      </dgm:t>
    </dgm:pt>
    <dgm:pt modelId="{46B125AB-B626-43E1-ADF0-DB2A09A08062}" type="pres">
      <dgm:prSet presAssocID="{C3D96DB2-0416-428E-A2D6-43BA86599111}" presName="Name21" presStyleCnt="0"/>
      <dgm:spPr/>
    </dgm:pt>
    <dgm:pt modelId="{927421FA-CBF1-4B61-B3C4-9C7FED7A7D2D}" type="pres">
      <dgm:prSet presAssocID="{C3D96DB2-0416-428E-A2D6-43BA86599111}" presName="level2Shape" presStyleLbl="node2" presStyleIdx="2" presStyleCnt="3"/>
      <dgm:spPr/>
      <dgm:t>
        <a:bodyPr/>
        <a:lstStyle/>
        <a:p>
          <a:endParaRPr lang="en-US"/>
        </a:p>
      </dgm:t>
    </dgm:pt>
    <dgm:pt modelId="{4D663585-0C3A-443C-853F-095D420AFE7A}" type="pres">
      <dgm:prSet presAssocID="{C3D96DB2-0416-428E-A2D6-43BA86599111}" presName="hierChild3" presStyleCnt="0"/>
      <dgm:spPr/>
    </dgm:pt>
    <dgm:pt modelId="{BB0CB25A-EA92-47F0-86B0-8D13C1F456A2}" type="pres">
      <dgm:prSet presAssocID="{BD8AE97E-66D6-4537-9BCD-E9864859ADBC}" presName="bgShapesFlow" presStyleCnt="0"/>
      <dgm:spPr/>
    </dgm:pt>
  </dgm:ptLst>
  <dgm:cxnLst>
    <dgm:cxn modelId="{3A0258F5-487B-49E3-936C-BB4D341EEBD2}" srcId="{BD8AE97E-66D6-4537-9BCD-E9864859ADBC}" destId="{7F00C8F8-4C97-4345-87ED-8BE590CAF915}" srcOrd="0" destOrd="0" parTransId="{B41730D2-58CC-4893-A091-C621AFAAF571}" sibTransId="{672B3727-3B61-4E2F-9C2C-A7477BA25CA0}"/>
    <dgm:cxn modelId="{8CC470AE-ED3E-4B9E-803F-BBC5DB6907F2}" type="presOf" srcId="{C3D96DB2-0416-428E-A2D6-43BA86599111}" destId="{927421FA-CBF1-4B61-B3C4-9C7FED7A7D2D}" srcOrd="0" destOrd="0" presId="urn:microsoft.com/office/officeart/2005/8/layout/hierarchy6"/>
    <dgm:cxn modelId="{BCEDC2DB-C1AA-42C1-A054-987B6B563C6A}" type="presOf" srcId="{64836527-F453-462F-90E1-8F1E35224C0E}" destId="{946F9F83-6A99-43A4-B543-614BE2FE3B4D}" srcOrd="0" destOrd="0" presId="urn:microsoft.com/office/officeart/2005/8/layout/hierarchy6"/>
    <dgm:cxn modelId="{907539CB-DF3A-4DC9-AFC8-541E131D7F6D}" srcId="{7F00C8F8-4C97-4345-87ED-8BE590CAF915}" destId="{1E5C8EDC-F5FB-4B04-9FED-924438BAF3C3}" srcOrd="0" destOrd="0" parTransId="{926655E3-9B4E-44A5-BE50-9F36362BCA6B}" sibTransId="{6B790E13-2D35-49E9-8FCB-9B44093EB91E}"/>
    <dgm:cxn modelId="{5649054A-6BB2-46E0-988B-C76C104CDC74}" type="presOf" srcId="{BD8AE97E-66D6-4537-9BCD-E9864859ADBC}" destId="{064C5019-D7AA-4E00-BF93-93673173A762}" srcOrd="0" destOrd="0" presId="urn:microsoft.com/office/officeart/2005/8/layout/hierarchy6"/>
    <dgm:cxn modelId="{BD066140-DEA3-4A4F-A1BB-77D5013E8ADF}" type="presOf" srcId="{1E5C8EDC-F5FB-4B04-9FED-924438BAF3C3}" destId="{7D77C299-4E0E-4116-8EBB-3AE6C78BCA8E}" srcOrd="0" destOrd="0" presId="urn:microsoft.com/office/officeart/2005/8/layout/hierarchy6"/>
    <dgm:cxn modelId="{4FEE659D-1DDD-44FB-A35A-2D5340B23D96}" type="presOf" srcId="{CEF44841-7524-4493-8714-202A56AF417D}" destId="{D4A983CF-4EDD-4463-80D6-E9FFFB3AC2DD}" srcOrd="0" destOrd="0" presId="urn:microsoft.com/office/officeart/2005/8/layout/hierarchy6"/>
    <dgm:cxn modelId="{F2FB4CA0-D16A-4539-BB7E-3FF6063310D7}" type="presOf" srcId="{C37AEA1A-6F6A-4B77-91CB-533EE38E6A3D}" destId="{5887A8CE-6648-4268-A5E4-EEDDB4604F83}" srcOrd="0" destOrd="0" presId="urn:microsoft.com/office/officeart/2005/8/layout/hierarchy6"/>
    <dgm:cxn modelId="{6F276662-2A15-4F66-980A-D274D67AEAEC}" type="presOf" srcId="{7F00C8F8-4C97-4345-87ED-8BE590CAF915}" destId="{EF36CC3B-4EAE-4E01-B245-0E6681796570}" srcOrd="0" destOrd="0" presId="urn:microsoft.com/office/officeart/2005/8/layout/hierarchy6"/>
    <dgm:cxn modelId="{AD410DBB-0980-43AE-BD10-4FE78B52E49E}" srcId="{7F00C8F8-4C97-4345-87ED-8BE590CAF915}" destId="{C3D96DB2-0416-428E-A2D6-43BA86599111}" srcOrd="2" destOrd="0" parTransId="{64836527-F453-462F-90E1-8F1E35224C0E}" sibTransId="{69EC8EFF-76BD-4533-860E-F06630052927}"/>
    <dgm:cxn modelId="{4AF2C832-8069-425E-A66F-E088B10A6369}" srcId="{7F00C8F8-4C97-4345-87ED-8BE590CAF915}" destId="{C37AEA1A-6F6A-4B77-91CB-533EE38E6A3D}" srcOrd="1" destOrd="0" parTransId="{CEF44841-7524-4493-8714-202A56AF417D}" sibTransId="{2209EC82-6825-4826-BBAD-DB0B16683F7B}"/>
    <dgm:cxn modelId="{E3043AE8-0811-4953-8E82-2085912FAC98}" type="presOf" srcId="{926655E3-9B4E-44A5-BE50-9F36362BCA6B}" destId="{61C79F7D-EF29-47B8-8341-9DEF6F51A6B3}" srcOrd="0" destOrd="0" presId="urn:microsoft.com/office/officeart/2005/8/layout/hierarchy6"/>
    <dgm:cxn modelId="{41A08AB4-1481-467E-A3F8-B6BC95E9D95E}" type="presParOf" srcId="{064C5019-D7AA-4E00-BF93-93673173A762}" destId="{F7A8D048-18D5-4636-A2A8-4007E675060C}" srcOrd="0" destOrd="0" presId="urn:microsoft.com/office/officeart/2005/8/layout/hierarchy6"/>
    <dgm:cxn modelId="{50A393AB-9834-4EC0-82EF-0BE9B3812AD9}" type="presParOf" srcId="{F7A8D048-18D5-4636-A2A8-4007E675060C}" destId="{BF4F1265-C4DA-4970-ACFD-1E226077E824}" srcOrd="0" destOrd="0" presId="urn:microsoft.com/office/officeart/2005/8/layout/hierarchy6"/>
    <dgm:cxn modelId="{8443EA5D-8E41-45A6-AA12-256304CF1B87}" type="presParOf" srcId="{BF4F1265-C4DA-4970-ACFD-1E226077E824}" destId="{B05DD977-4AEE-4EF1-AC56-5B253E7D277E}" srcOrd="0" destOrd="0" presId="urn:microsoft.com/office/officeart/2005/8/layout/hierarchy6"/>
    <dgm:cxn modelId="{02CEE19C-C6D5-482E-9BAB-A4A6F41E3538}" type="presParOf" srcId="{B05DD977-4AEE-4EF1-AC56-5B253E7D277E}" destId="{EF36CC3B-4EAE-4E01-B245-0E6681796570}" srcOrd="0" destOrd="0" presId="urn:microsoft.com/office/officeart/2005/8/layout/hierarchy6"/>
    <dgm:cxn modelId="{E3F2C519-7185-4608-92D0-0254F8E9219D}" type="presParOf" srcId="{B05DD977-4AEE-4EF1-AC56-5B253E7D277E}" destId="{9AA22AB2-5DC9-46CB-BB26-BC5A1D7D3335}" srcOrd="1" destOrd="0" presId="urn:microsoft.com/office/officeart/2005/8/layout/hierarchy6"/>
    <dgm:cxn modelId="{25F2C163-1A4C-4165-98D8-B74A8C3D41CC}" type="presParOf" srcId="{9AA22AB2-5DC9-46CB-BB26-BC5A1D7D3335}" destId="{61C79F7D-EF29-47B8-8341-9DEF6F51A6B3}" srcOrd="0" destOrd="0" presId="urn:microsoft.com/office/officeart/2005/8/layout/hierarchy6"/>
    <dgm:cxn modelId="{BD456DD5-0AAB-4BF5-87BE-8FB25DD9A1E3}" type="presParOf" srcId="{9AA22AB2-5DC9-46CB-BB26-BC5A1D7D3335}" destId="{257574C0-3D8A-4EE1-B888-B34F431F8A56}" srcOrd="1" destOrd="0" presId="urn:microsoft.com/office/officeart/2005/8/layout/hierarchy6"/>
    <dgm:cxn modelId="{D90EAF19-6ED3-462B-AED4-956D383B5BA1}" type="presParOf" srcId="{257574C0-3D8A-4EE1-B888-B34F431F8A56}" destId="{7D77C299-4E0E-4116-8EBB-3AE6C78BCA8E}" srcOrd="0" destOrd="0" presId="urn:microsoft.com/office/officeart/2005/8/layout/hierarchy6"/>
    <dgm:cxn modelId="{FDD150A6-C831-4EEC-BE5F-04BAF38417E0}" type="presParOf" srcId="{257574C0-3D8A-4EE1-B888-B34F431F8A56}" destId="{619E3A28-35CD-4ABF-AACF-EF4D1D8984E9}" srcOrd="1" destOrd="0" presId="urn:microsoft.com/office/officeart/2005/8/layout/hierarchy6"/>
    <dgm:cxn modelId="{4DBA7787-F084-41B5-BD7F-D378A56F4DF6}" type="presParOf" srcId="{9AA22AB2-5DC9-46CB-BB26-BC5A1D7D3335}" destId="{D4A983CF-4EDD-4463-80D6-E9FFFB3AC2DD}" srcOrd="2" destOrd="0" presId="urn:microsoft.com/office/officeart/2005/8/layout/hierarchy6"/>
    <dgm:cxn modelId="{749C52EA-36EA-4DDF-84C4-FE80590336B8}" type="presParOf" srcId="{9AA22AB2-5DC9-46CB-BB26-BC5A1D7D3335}" destId="{3FAE30C1-C89D-493A-A751-344CD3A3FF27}" srcOrd="3" destOrd="0" presId="urn:microsoft.com/office/officeart/2005/8/layout/hierarchy6"/>
    <dgm:cxn modelId="{1DB4449F-AA03-42A6-9CB4-F354EE0E9687}" type="presParOf" srcId="{3FAE30C1-C89D-493A-A751-344CD3A3FF27}" destId="{5887A8CE-6648-4268-A5E4-EEDDB4604F83}" srcOrd="0" destOrd="0" presId="urn:microsoft.com/office/officeart/2005/8/layout/hierarchy6"/>
    <dgm:cxn modelId="{892C69FD-74FB-442E-B00D-1B1433B779BD}" type="presParOf" srcId="{3FAE30C1-C89D-493A-A751-344CD3A3FF27}" destId="{3D26FA9F-688A-4E6E-8F57-B937FA62242B}" srcOrd="1" destOrd="0" presId="urn:microsoft.com/office/officeart/2005/8/layout/hierarchy6"/>
    <dgm:cxn modelId="{5C1C6D87-F74D-454E-BC7D-91A9D6F8F19A}" type="presParOf" srcId="{9AA22AB2-5DC9-46CB-BB26-BC5A1D7D3335}" destId="{946F9F83-6A99-43A4-B543-614BE2FE3B4D}" srcOrd="4" destOrd="0" presId="urn:microsoft.com/office/officeart/2005/8/layout/hierarchy6"/>
    <dgm:cxn modelId="{BF0F8503-6BE6-4533-9D70-6A650FC5D51A}" type="presParOf" srcId="{9AA22AB2-5DC9-46CB-BB26-BC5A1D7D3335}" destId="{46B125AB-B626-43E1-ADF0-DB2A09A08062}" srcOrd="5" destOrd="0" presId="urn:microsoft.com/office/officeart/2005/8/layout/hierarchy6"/>
    <dgm:cxn modelId="{D5BA34A4-EFDF-451D-9E85-0296457D5F43}" type="presParOf" srcId="{46B125AB-B626-43E1-ADF0-DB2A09A08062}" destId="{927421FA-CBF1-4B61-B3C4-9C7FED7A7D2D}" srcOrd="0" destOrd="0" presId="urn:microsoft.com/office/officeart/2005/8/layout/hierarchy6"/>
    <dgm:cxn modelId="{F297675E-BED8-4ADD-845A-D1627EB08B25}" type="presParOf" srcId="{46B125AB-B626-43E1-ADF0-DB2A09A08062}" destId="{4D663585-0C3A-443C-853F-095D420AFE7A}" srcOrd="1" destOrd="0" presId="urn:microsoft.com/office/officeart/2005/8/layout/hierarchy6"/>
    <dgm:cxn modelId="{EDA18AA9-6038-48EC-9A4B-8FC40252475D}" type="presParOf" srcId="{064C5019-D7AA-4E00-BF93-93673173A762}" destId="{BB0CB25A-EA92-47F0-86B0-8D13C1F456A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8AE97E-66D6-4537-9BCD-E9864859AD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0C8F8-4C97-4345-87ED-8BE590CAF915}">
      <dgm:prSet phldrT="[Text]" custT="1"/>
      <dgm:spPr/>
      <dgm:t>
        <a:bodyPr/>
        <a:lstStyle/>
        <a:p>
          <a:r>
            <a:rPr lang="en-US" sz="1050" dirty="0" smtClean="0"/>
            <a:t>E11.3 Type 2 diabetes mellitus with ophthalmic complications</a:t>
          </a:r>
          <a:endParaRPr lang="en-US" sz="1050" dirty="0"/>
        </a:p>
      </dgm:t>
    </dgm:pt>
    <dgm:pt modelId="{B41730D2-58CC-4893-A091-C621AFAAF571}" type="parTrans" cxnId="{3A0258F5-487B-49E3-936C-BB4D341EEBD2}">
      <dgm:prSet/>
      <dgm:spPr/>
      <dgm:t>
        <a:bodyPr/>
        <a:lstStyle/>
        <a:p>
          <a:endParaRPr lang="en-US"/>
        </a:p>
      </dgm:t>
    </dgm:pt>
    <dgm:pt modelId="{672B3727-3B61-4E2F-9C2C-A7477BA25CA0}" type="sibTrans" cxnId="{3A0258F5-487B-49E3-936C-BB4D341EEBD2}">
      <dgm:prSet/>
      <dgm:spPr/>
      <dgm:t>
        <a:bodyPr/>
        <a:lstStyle/>
        <a:p>
          <a:endParaRPr lang="en-US"/>
        </a:p>
      </dgm:t>
    </dgm:pt>
    <dgm:pt modelId="{2330C608-D849-4E1C-AEEB-0F9D8762BFCE}">
      <dgm:prSet custT="1"/>
      <dgm:spPr/>
      <dgm:t>
        <a:bodyPr/>
        <a:lstStyle/>
        <a:p>
          <a:r>
            <a:rPr lang="en-US" sz="700" dirty="0" smtClean="0"/>
            <a:t>E11.33 ... with moderate </a:t>
          </a:r>
          <a:r>
            <a:rPr lang="en-US" sz="700" dirty="0" err="1" smtClean="0"/>
            <a:t>nonproliferative</a:t>
          </a:r>
          <a:r>
            <a:rPr lang="en-US" sz="700" dirty="0" smtClean="0"/>
            <a:t> diabetic retinopathy</a:t>
          </a:r>
          <a:endParaRPr lang="en-US" sz="700" dirty="0"/>
        </a:p>
      </dgm:t>
    </dgm:pt>
    <dgm:pt modelId="{1CDE4F3E-A0BD-4B18-B01F-BEBB3C265425}" type="parTrans" cxnId="{D37A6114-89EE-443F-B806-D8ECD0548010}">
      <dgm:prSet/>
      <dgm:spPr/>
      <dgm:t>
        <a:bodyPr/>
        <a:lstStyle/>
        <a:p>
          <a:endParaRPr lang="en-US"/>
        </a:p>
      </dgm:t>
    </dgm:pt>
    <dgm:pt modelId="{79ADB2B4-5971-4C72-89AE-52ED14A8F274}" type="sibTrans" cxnId="{D37A6114-89EE-443F-B806-D8ECD0548010}">
      <dgm:prSet/>
      <dgm:spPr/>
      <dgm:t>
        <a:bodyPr/>
        <a:lstStyle/>
        <a:p>
          <a:endParaRPr lang="en-US"/>
        </a:p>
      </dgm:t>
    </dgm:pt>
    <dgm:pt modelId="{45CF489B-6AB1-4378-AE1C-96813EAFDC21}">
      <dgm:prSet custT="1"/>
      <dgm:spPr/>
      <dgm:t>
        <a:bodyPr/>
        <a:lstStyle/>
        <a:p>
          <a:r>
            <a:rPr lang="en-US" sz="700" dirty="0" smtClean="0"/>
            <a:t>E11.32 ... with mild </a:t>
          </a:r>
          <a:r>
            <a:rPr lang="en-US" sz="700" dirty="0" err="1" smtClean="0"/>
            <a:t>nonproliferative</a:t>
          </a:r>
          <a:r>
            <a:rPr lang="en-US" sz="700" dirty="0" smtClean="0"/>
            <a:t> diabetic retinopathy</a:t>
          </a:r>
          <a:endParaRPr lang="en-US" sz="700" dirty="0"/>
        </a:p>
      </dgm:t>
    </dgm:pt>
    <dgm:pt modelId="{AC3F3DB3-ADE5-4EC7-A847-8738F512AB03}" type="parTrans" cxnId="{95A8302D-8183-441F-BF43-3B847C9B2BCD}">
      <dgm:prSet/>
      <dgm:spPr/>
      <dgm:t>
        <a:bodyPr/>
        <a:lstStyle/>
        <a:p>
          <a:endParaRPr lang="en-US"/>
        </a:p>
      </dgm:t>
    </dgm:pt>
    <dgm:pt modelId="{4C80379C-BBB6-4783-BD45-4A7C7D22BF67}" type="sibTrans" cxnId="{95A8302D-8183-441F-BF43-3B847C9B2BCD}">
      <dgm:prSet/>
      <dgm:spPr/>
      <dgm:t>
        <a:bodyPr/>
        <a:lstStyle/>
        <a:p>
          <a:endParaRPr lang="en-US"/>
        </a:p>
      </dgm:t>
    </dgm:pt>
    <dgm:pt modelId="{E22256DA-40C6-4636-934B-CE7FD0BC6B9C}">
      <dgm:prSet custT="1"/>
      <dgm:spPr/>
      <dgm:t>
        <a:bodyPr/>
        <a:lstStyle/>
        <a:p>
          <a:r>
            <a:rPr lang="en-US" sz="700" dirty="0" smtClean="0"/>
            <a:t>E11.34 ... with severe </a:t>
          </a:r>
          <a:r>
            <a:rPr lang="en-US" sz="700" dirty="0" err="1" smtClean="0"/>
            <a:t>nonproliferative</a:t>
          </a:r>
          <a:r>
            <a:rPr lang="en-US" sz="700" dirty="0" smtClean="0"/>
            <a:t> diabetic retinopathy</a:t>
          </a:r>
          <a:endParaRPr lang="en-US" sz="700" dirty="0"/>
        </a:p>
      </dgm:t>
    </dgm:pt>
    <dgm:pt modelId="{B5037624-EC50-46B7-A08F-B1A332DC8FBD}" type="parTrans" cxnId="{F44991C9-06F8-452C-BE6C-09B2C831DD76}">
      <dgm:prSet/>
      <dgm:spPr/>
      <dgm:t>
        <a:bodyPr/>
        <a:lstStyle/>
        <a:p>
          <a:endParaRPr lang="en-US"/>
        </a:p>
      </dgm:t>
    </dgm:pt>
    <dgm:pt modelId="{EEC86468-7A86-4921-BA0F-3B41CC200898}" type="sibTrans" cxnId="{F44991C9-06F8-452C-BE6C-09B2C831DD76}">
      <dgm:prSet/>
      <dgm:spPr/>
      <dgm:t>
        <a:bodyPr/>
        <a:lstStyle/>
        <a:p>
          <a:endParaRPr lang="en-US"/>
        </a:p>
      </dgm:t>
    </dgm:pt>
    <dgm:pt modelId="{168E0AA7-B6B3-402E-B8B2-1444A3D5A289}">
      <dgm:prSet custT="1"/>
      <dgm:spPr/>
      <dgm:t>
        <a:bodyPr/>
        <a:lstStyle/>
        <a:p>
          <a:r>
            <a:rPr lang="en-US" sz="700" dirty="0" smtClean="0"/>
            <a:t>E11.35 ... with proliferative retinopathy</a:t>
          </a:r>
          <a:endParaRPr lang="en-US" sz="700" dirty="0"/>
        </a:p>
      </dgm:t>
    </dgm:pt>
    <dgm:pt modelId="{8003ED09-3673-43F4-9EA2-34F174353BFC}" type="parTrans" cxnId="{F5B56E47-A5EB-4C20-B9B4-CA0354507DA2}">
      <dgm:prSet/>
      <dgm:spPr/>
      <dgm:t>
        <a:bodyPr/>
        <a:lstStyle/>
        <a:p>
          <a:endParaRPr lang="en-US"/>
        </a:p>
      </dgm:t>
    </dgm:pt>
    <dgm:pt modelId="{D15293AA-B2D5-4065-B962-32E4DA52835F}" type="sibTrans" cxnId="{F5B56E47-A5EB-4C20-B9B4-CA0354507DA2}">
      <dgm:prSet/>
      <dgm:spPr/>
      <dgm:t>
        <a:bodyPr/>
        <a:lstStyle/>
        <a:p>
          <a:endParaRPr lang="en-US"/>
        </a:p>
      </dgm:t>
    </dgm:pt>
    <dgm:pt modelId="{6BB7B971-A2A5-4167-8670-C3EFF90E8F44}">
      <dgm:prSet custT="1"/>
      <dgm:spPr/>
      <dgm:t>
        <a:bodyPr/>
        <a:lstStyle/>
        <a:p>
          <a:r>
            <a:rPr lang="en-US" sz="700" dirty="0" smtClean="0"/>
            <a:t>E11.36 ... with diabetic cataract</a:t>
          </a:r>
          <a:endParaRPr lang="en-US" sz="700" dirty="0"/>
        </a:p>
      </dgm:t>
    </dgm:pt>
    <dgm:pt modelId="{8264CAAD-71DD-428A-BFE1-4B2DF004EDC7}" type="parTrans" cxnId="{9D68B430-5F22-49A5-98C6-9DCFCA77A670}">
      <dgm:prSet/>
      <dgm:spPr/>
      <dgm:t>
        <a:bodyPr/>
        <a:lstStyle/>
        <a:p>
          <a:endParaRPr lang="en-US"/>
        </a:p>
      </dgm:t>
    </dgm:pt>
    <dgm:pt modelId="{0A68D510-2B94-486C-82EC-5B53B6589D9C}" type="sibTrans" cxnId="{9D68B430-5F22-49A5-98C6-9DCFCA77A670}">
      <dgm:prSet/>
      <dgm:spPr/>
      <dgm:t>
        <a:bodyPr/>
        <a:lstStyle/>
        <a:p>
          <a:endParaRPr lang="en-US"/>
        </a:p>
      </dgm:t>
    </dgm:pt>
    <dgm:pt modelId="{C92F623A-51D6-4BC4-9C05-A6350AAD3B63}">
      <dgm:prSet custT="1"/>
      <dgm:spPr/>
      <dgm:t>
        <a:bodyPr/>
        <a:lstStyle/>
        <a:p>
          <a:r>
            <a:rPr lang="en-US" sz="700" dirty="0" smtClean="0"/>
            <a:t>E11.39 ... with other diabetic ophthalmic complication</a:t>
          </a:r>
          <a:endParaRPr lang="en-US" sz="700" dirty="0"/>
        </a:p>
      </dgm:t>
    </dgm:pt>
    <dgm:pt modelId="{4FFA933D-9ED6-402A-889D-712FDCAF2558}" type="parTrans" cxnId="{82F4AB1E-33F5-4BE1-8E6B-4601485E4D5A}">
      <dgm:prSet/>
      <dgm:spPr/>
      <dgm:t>
        <a:bodyPr/>
        <a:lstStyle/>
        <a:p>
          <a:endParaRPr lang="en-US"/>
        </a:p>
      </dgm:t>
    </dgm:pt>
    <dgm:pt modelId="{ACCBF4A4-0D46-48AB-B885-F4347B563C50}" type="sibTrans" cxnId="{82F4AB1E-33F5-4BE1-8E6B-4601485E4D5A}">
      <dgm:prSet/>
      <dgm:spPr/>
      <dgm:t>
        <a:bodyPr/>
        <a:lstStyle/>
        <a:p>
          <a:endParaRPr lang="en-US"/>
        </a:p>
      </dgm:t>
    </dgm:pt>
    <dgm:pt modelId="{007BBE58-36E6-47B7-B07E-B5828D7DEE51}">
      <dgm:prSet custT="1"/>
      <dgm:spPr/>
      <dgm:t>
        <a:bodyPr/>
        <a:lstStyle/>
        <a:p>
          <a:r>
            <a:rPr lang="en-US" sz="700" dirty="0" smtClean="0"/>
            <a:t>E11.31 ... with unspecified diabetic retinopathy</a:t>
          </a:r>
          <a:endParaRPr lang="en-US" sz="700" dirty="0"/>
        </a:p>
      </dgm:t>
    </dgm:pt>
    <dgm:pt modelId="{05EFB11C-FE9E-4AF5-9B66-F881834FDB2E}" type="parTrans" cxnId="{EEA8679A-89D3-4559-8A94-7EEF6CF1DAE9}">
      <dgm:prSet/>
      <dgm:spPr/>
      <dgm:t>
        <a:bodyPr/>
        <a:lstStyle/>
        <a:p>
          <a:endParaRPr lang="en-US"/>
        </a:p>
      </dgm:t>
    </dgm:pt>
    <dgm:pt modelId="{632EF4E7-EBCB-451F-8CB3-BAFB51845563}" type="sibTrans" cxnId="{EEA8679A-89D3-4559-8A94-7EEF6CF1DAE9}">
      <dgm:prSet/>
      <dgm:spPr/>
      <dgm:t>
        <a:bodyPr/>
        <a:lstStyle/>
        <a:p>
          <a:endParaRPr lang="en-US"/>
        </a:p>
      </dgm:t>
    </dgm:pt>
    <dgm:pt modelId="{F030BEC7-AC3E-4DE7-ABD8-BA971122790A}">
      <dgm:prSet/>
      <dgm:spPr/>
      <dgm:t>
        <a:bodyPr/>
        <a:lstStyle/>
        <a:p>
          <a:r>
            <a:rPr lang="en-US" dirty="0" smtClean="0"/>
            <a:t>E11.311 ... with macular edema</a:t>
          </a:r>
          <a:endParaRPr lang="en-US" dirty="0"/>
        </a:p>
      </dgm:t>
    </dgm:pt>
    <dgm:pt modelId="{84F839D9-C088-4DB1-82E2-C2778F9EB266}" type="parTrans" cxnId="{8B185BC4-7A75-4A00-BB32-227236E0B913}">
      <dgm:prSet/>
      <dgm:spPr/>
      <dgm:t>
        <a:bodyPr/>
        <a:lstStyle/>
        <a:p>
          <a:endParaRPr lang="en-US"/>
        </a:p>
      </dgm:t>
    </dgm:pt>
    <dgm:pt modelId="{35635F46-5AEF-4EA4-9861-42CA821082D7}" type="sibTrans" cxnId="{8B185BC4-7A75-4A00-BB32-227236E0B913}">
      <dgm:prSet/>
      <dgm:spPr/>
      <dgm:t>
        <a:bodyPr/>
        <a:lstStyle/>
        <a:p>
          <a:endParaRPr lang="en-US"/>
        </a:p>
      </dgm:t>
    </dgm:pt>
    <dgm:pt modelId="{F383611F-3725-4EFE-8BA0-80DFAF5C4B42}">
      <dgm:prSet/>
      <dgm:spPr/>
      <dgm:t>
        <a:bodyPr/>
        <a:lstStyle/>
        <a:p>
          <a:r>
            <a:rPr lang="en-US" dirty="0" smtClean="0"/>
            <a:t>E11.319 ... without macular edema</a:t>
          </a:r>
          <a:endParaRPr lang="en-US" dirty="0"/>
        </a:p>
      </dgm:t>
    </dgm:pt>
    <dgm:pt modelId="{C8A55B9D-DEBF-498B-AFE1-66E29CD00FD5}" type="parTrans" cxnId="{8F7C608B-7925-4A1E-9D7C-61431AEE754E}">
      <dgm:prSet/>
      <dgm:spPr/>
      <dgm:t>
        <a:bodyPr/>
        <a:lstStyle/>
        <a:p>
          <a:endParaRPr lang="en-US"/>
        </a:p>
      </dgm:t>
    </dgm:pt>
    <dgm:pt modelId="{9C881A2A-AB5C-4084-A82A-3422DF7D5575}" type="sibTrans" cxnId="{8F7C608B-7925-4A1E-9D7C-61431AEE754E}">
      <dgm:prSet/>
      <dgm:spPr/>
      <dgm:t>
        <a:bodyPr/>
        <a:lstStyle/>
        <a:p>
          <a:endParaRPr lang="en-US"/>
        </a:p>
      </dgm:t>
    </dgm:pt>
    <dgm:pt modelId="{7A9AEBD4-5A0A-4AA1-9DF4-629A05F6917E}">
      <dgm:prSet/>
      <dgm:spPr/>
      <dgm:t>
        <a:bodyPr/>
        <a:lstStyle/>
        <a:p>
          <a:r>
            <a:rPr lang="en-US" dirty="0" smtClean="0"/>
            <a:t>E11.321 ... with macular edema</a:t>
          </a:r>
          <a:endParaRPr lang="en-US" dirty="0"/>
        </a:p>
      </dgm:t>
    </dgm:pt>
    <dgm:pt modelId="{9DDF5E1C-C7C7-4660-AEC7-253FDE13B773}" type="parTrans" cxnId="{BB9A14A4-F934-40B2-A1FE-555CB48B2207}">
      <dgm:prSet/>
      <dgm:spPr/>
      <dgm:t>
        <a:bodyPr/>
        <a:lstStyle/>
        <a:p>
          <a:endParaRPr lang="en-US"/>
        </a:p>
      </dgm:t>
    </dgm:pt>
    <dgm:pt modelId="{A26F92B5-FEE5-4C31-A97C-AA4C62784D08}" type="sibTrans" cxnId="{BB9A14A4-F934-40B2-A1FE-555CB48B2207}">
      <dgm:prSet/>
      <dgm:spPr/>
      <dgm:t>
        <a:bodyPr/>
        <a:lstStyle/>
        <a:p>
          <a:endParaRPr lang="en-US"/>
        </a:p>
      </dgm:t>
    </dgm:pt>
    <dgm:pt modelId="{2CF9CA23-E013-438C-B5D3-3DBF8F2C4A97}">
      <dgm:prSet/>
      <dgm:spPr/>
      <dgm:t>
        <a:bodyPr/>
        <a:lstStyle/>
        <a:p>
          <a:r>
            <a:rPr lang="en-US" dirty="0" smtClean="0"/>
            <a:t>E11.329 ... without macular edema</a:t>
          </a:r>
          <a:endParaRPr lang="en-US" dirty="0"/>
        </a:p>
      </dgm:t>
    </dgm:pt>
    <dgm:pt modelId="{C3E06249-5908-4643-A095-E1AA0C3BB2AF}" type="parTrans" cxnId="{99E641E5-2EE8-4233-B23A-AB2FED580422}">
      <dgm:prSet/>
      <dgm:spPr/>
      <dgm:t>
        <a:bodyPr/>
        <a:lstStyle/>
        <a:p>
          <a:endParaRPr lang="en-US"/>
        </a:p>
      </dgm:t>
    </dgm:pt>
    <dgm:pt modelId="{1C3308CA-D349-47FE-860B-DFF45F77B107}" type="sibTrans" cxnId="{99E641E5-2EE8-4233-B23A-AB2FED580422}">
      <dgm:prSet/>
      <dgm:spPr/>
      <dgm:t>
        <a:bodyPr/>
        <a:lstStyle/>
        <a:p>
          <a:endParaRPr lang="en-US"/>
        </a:p>
      </dgm:t>
    </dgm:pt>
    <dgm:pt modelId="{74D8879A-395E-4246-9B2A-9968C5A22967}">
      <dgm:prSet/>
      <dgm:spPr/>
      <dgm:t>
        <a:bodyPr/>
        <a:lstStyle/>
        <a:p>
          <a:r>
            <a:rPr lang="en-US" dirty="0" smtClean="0"/>
            <a:t>E11.331 ... with macular edema</a:t>
          </a:r>
          <a:endParaRPr lang="en-US" dirty="0"/>
        </a:p>
      </dgm:t>
    </dgm:pt>
    <dgm:pt modelId="{4CB0CA97-5CB0-47A4-889F-B0B44004A0D3}" type="parTrans" cxnId="{0AD90EF4-A915-4507-A770-AA00CAD245E9}">
      <dgm:prSet/>
      <dgm:spPr/>
      <dgm:t>
        <a:bodyPr/>
        <a:lstStyle/>
        <a:p>
          <a:endParaRPr lang="en-US"/>
        </a:p>
      </dgm:t>
    </dgm:pt>
    <dgm:pt modelId="{D0631A97-7168-4295-870F-0C3CE6A3F88E}" type="sibTrans" cxnId="{0AD90EF4-A915-4507-A770-AA00CAD245E9}">
      <dgm:prSet/>
      <dgm:spPr/>
      <dgm:t>
        <a:bodyPr/>
        <a:lstStyle/>
        <a:p>
          <a:endParaRPr lang="en-US"/>
        </a:p>
      </dgm:t>
    </dgm:pt>
    <dgm:pt modelId="{51D065E0-EACB-4087-889B-75BF93968298}">
      <dgm:prSet/>
      <dgm:spPr/>
      <dgm:t>
        <a:bodyPr/>
        <a:lstStyle/>
        <a:p>
          <a:r>
            <a:rPr lang="en-US" dirty="0" smtClean="0"/>
            <a:t>E11.339 ... without macular edema</a:t>
          </a:r>
          <a:endParaRPr lang="en-US" dirty="0"/>
        </a:p>
      </dgm:t>
    </dgm:pt>
    <dgm:pt modelId="{6D62F967-730B-4339-9942-ED42C176FDDF}" type="parTrans" cxnId="{CC232285-3B78-45CF-9E94-F950B511CB00}">
      <dgm:prSet/>
      <dgm:spPr/>
      <dgm:t>
        <a:bodyPr/>
        <a:lstStyle/>
        <a:p>
          <a:endParaRPr lang="en-US"/>
        </a:p>
      </dgm:t>
    </dgm:pt>
    <dgm:pt modelId="{F3D3BECA-6856-437F-9A08-606D5BB266E1}" type="sibTrans" cxnId="{CC232285-3B78-45CF-9E94-F950B511CB00}">
      <dgm:prSet/>
      <dgm:spPr/>
      <dgm:t>
        <a:bodyPr/>
        <a:lstStyle/>
        <a:p>
          <a:endParaRPr lang="en-US"/>
        </a:p>
      </dgm:t>
    </dgm:pt>
    <dgm:pt modelId="{08146D3B-7153-493C-9DD5-1F3DB3201261}">
      <dgm:prSet/>
      <dgm:spPr/>
      <dgm:t>
        <a:bodyPr/>
        <a:lstStyle/>
        <a:p>
          <a:r>
            <a:rPr lang="en-US" dirty="0" smtClean="0"/>
            <a:t>E11.341 ... with macular edema</a:t>
          </a:r>
          <a:endParaRPr lang="en-US" dirty="0"/>
        </a:p>
      </dgm:t>
    </dgm:pt>
    <dgm:pt modelId="{154A7D5A-BEA5-4408-85FC-7641304CC036}" type="parTrans" cxnId="{8769DDBE-7D1C-4FDB-899F-E05B883881BE}">
      <dgm:prSet/>
      <dgm:spPr/>
      <dgm:t>
        <a:bodyPr/>
        <a:lstStyle/>
        <a:p>
          <a:endParaRPr lang="en-US"/>
        </a:p>
      </dgm:t>
    </dgm:pt>
    <dgm:pt modelId="{E201470E-EC02-481A-980A-6E257D552D6A}" type="sibTrans" cxnId="{8769DDBE-7D1C-4FDB-899F-E05B883881BE}">
      <dgm:prSet/>
      <dgm:spPr/>
      <dgm:t>
        <a:bodyPr/>
        <a:lstStyle/>
        <a:p>
          <a:endParaRPr lang="en-US"/>
        </a:p>
      </dgm:t>
    </dgm:pt>
    <dgm:pt modelId="{B128D3DE-2069-4589-84E3-3A18B8B63961}">
      <dgm:prSet/>
      <dgm:spPr/>
      <dgm:t>
        <a:bodyPr/>
        <a:lstStyle/>
        <a:p>
          <a:r>
            <a:rPr lang="en-US" dirty="0" smtClean="0"/>
            <a:t>E11.349 ... without macular edema</a:t>
          </a:r>
          <a:endParaRPr lang="en-US" dirty="0"/>
        </a:p>
      </dgm:t>
    </dgm:pt>
    <dgm:pt modelId="{3C3DCA23-0933-4477-8642-99C6BCEC7012}" type="parTrans" cxnId="{57F1D85C-92C4-41EA-9AAF-FBB3296DCF72}">
      <dgm:prSet/>
      <dgm:spPr/>
      <dgm:t>
        <a:bodyPr/>
        <a:lstStyle/>
        <a:p>
          <a:endParaRPr lang="en-US"/>
        </a:p>
      </dgm:t>
    </dgm:pt>
    <dgm:pt modelId="{68A88F05-CEB2-4964-8FAD-1A903443741F}" type="sibTrans" cxnId="{57F1D85C-92C4-41EA-9AAF-FBB3296DCF72}">
      <dgm:prSet/>
      <dgm:spPr/>
      <dgm:t>
        <a:bodyPr/>
        <a:lstStyle/>
        <a:p>
          <a:endParaRPr lang="en-US"/>
        </a:p>
      </dgm:t>
    </dgm:pt>
    <dgm:pt modelId="{E6D75A5D-1650-40BA-B0CA-7CCBC5BA5442}">
      <dgm:prSet/>
      <dgm:spPr/>
      <dgm:t>
        <a:bodyPr/>
        <a:lstStyle/>
        <a:p>
          <a:r>
            <a:rPr lang="en-US" dirty="0" smtClean="0"/>
            <a:t>E11.351 ... with macular edema</a:t>
          </a:r>
          <a:endParaRPr lang="en-US" dirty="0"/>
        </a:p>
      </dgm:t>
    </dgm:pt>
    <dgm:pt modelId="{2655F46B-7629-4CC2-A484-7A4D6CF2EF94}" type="parTrans" cxnId="{0142F1EA-F394-4C44-AD9D-1BB83AE9FBF7}">
      <dgm:prSet/>
      <dgm:spPr/>
      <dgm:t>
        <a:bodyPr/>
        <a:lstStyle/>
        <a:p>
          <a:endParaRPr lang="en-US"/>
        </a:p>
      </dgm:t>
    </dgm:pt>
    <dgm:pt modelId="{F611A023-B5FB-4FF1-9A37-A1E54E7E87A6}" type="sibTrans" cxnId="{0142F1EA-F394-4C44-AD9D-1BB83AE9FBF7}">
      <dgm:prSet/>
      <dgm:spPr/>
      <dgm:t>
        <a:bodyPr/>
        <a:lstStyle/>
        <a:p>
          <a:endParaRPr lang="en-US"/>
        </a:p>
      </dgm:t>
    </dgm:pt>
    <dgm:pt modelId="{85FB5725-5A79-478E-BC1C-7125DB684555}">
      <dgm:prSet/>
      <dgm:spPr/>
      <dgm:t>
        <a:bodyPr/>
        <a:lstStyle/>
        <a:p>
          <a:r>
            <a:rPr lang="en-US" dirty="0" smtClean="0"/>
            <a:t>E11.359 ... without macular edema</a:t>
          </a:r>
          <a:endParaRPr lang="en-US" dirty="0"/>
        </a:p>
      </dgm:t>
    </dgm:pt>
    <dgm:pt modelId="{E9F90198-82C0-4416-AA27-A093DD9451FF}" type="parTrans" cxnId="{AA7E8127-DE28-4228-8275-528A192D16A8}">
      <dgm:prSet/>
      <dgm:spPr/>
      <dgm:t>
        <a:bodyPr/>
        <a:lstStyle/>
        <a:p>
          <a:endParaRPr lang="en-US"/>
        </a:p>
      </dgm:t>
    </dgm:pt>
    <dgm:pt modelId="{54C18D05-BE4A-4160-8B92-0322654C7173}" type="sibTrans" cxnId="{AA7E8127-DE28-4228-8275-528A192D16A8}">
      <dgm:prSet/>
      <dgm:spPr/>
      <dgm:t>
        <a:bodyPr/>
        <a:lstStyle/>
        <a:p>
          <a:endParaRPr lang="en-US"/>
        </a:p>
      </dgm:t>
    </dgm:pt>
    <dgm:pt modelId="{5446EF97-5FD3-4757-845A-EA3DD5D00A62}" type="pres">
      <dgm:prSet presAssocID="{BD8AE97E-66D6-4537-9BCD-E9864859AD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AF87B-F712-4304-8754-2205149438D6}" type="pres">
      <dgm:prSet presAssocID="{BD8AE97E-66D6-4537-9BCD-E9864859ADBC}" presName="hierFlow" presStyleCnt="0"/>
      <dgm:spPr/>
      <dgm:t>
        <a:bodyPr/>
        <a:lstStyle/>
        <a:p>
          <a:endParaRPr lang="en-US"/>
        </a:p>
      </dgm:t>
    </dgm:pt>
    <dgm:pt modelId="{8D64950F-1FE6-4044-A0E9-06F16BB94E80}" type="pres">
      <dgm:prSet presAssocID="{BD8AE97E-66D6-4537-9BCD-E9864859ADBC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8C4E5E-BD8A-4185-8FEF-50B342A2C640}" type="pres">
      <dgm:prSet presAssocID="{7F00C8F8-4C97-4345-87ED-8BE590CAF915}" presName="Name14" presStyleCnt="0"/>
      <dgm:spPr/>
      <dgm:t>
        <a:bodyPr/>
        <a:lstStyle/>
        <a:p>
          <a:endParaRPr lang="en-US"/>
        </a:p>
      </dgm:t>
    </dgm:pt>
    <dgm:pt modelId="{7890A0BD-0BAD-418E-BE83-3D8F319FBBB0}" type="pres">
      <dgm:prSet presAssocID="{7F00C8F8-4C97-4345-87ED-8BE590CAF915}" presName="level1Shape" presStyleLbl="node0" presStyleIdx="0" presStyleCnt="1" custScaleX="256424" custScaleY="143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1D552-C708-4ACC-A015-60428C25A8FA}" type="pres">
      <dgm:prSet presAssocID="{7F00C8F8-4C97-4345-87ED-8BE590CAF915}" presName="hierChild2" presStyleCnt="0"/>
      <dgm:spPr/>
      <dgm:t>
        <a:bodyPr/>
        <a:lstStyle/>
        <a:p>
          <a:endParaRPr lang="en-US"/>
        </a:p>
      </dgm:t>
    </dgm:pt>
    <dgm:pt modelId="{498E3DDA-8931-46E2-8EB5-09E2F38D4118}" type="pres">
      <dgm:prSet presAssocID="{05EFB11C-FE9E-4AF5-9B66-F881834FDB2E}" presName="Name19" presStyleLbl="parChTrans1D2" presStyleIdx="0" presStyleCnt="7"/>
      <dgm:spPr/>
      <dgm:t>
        <a:bodyPr/>
        <a:lstStyle/>
        <a:p>
          <a:endParaRPr lang="en-US"/>
        </a:p>
      </dgm:t>
    </dgm:pt>
    <dgm:pt modelId="{18DE51A7-C628-4E1A-BB4F-AC34CCEC7B00}" type="pres">
      <dgm:prSet presAssocID="{007BBE58-36E6-47B7-B07E-B5828D7DEE51}" presName="Name21" presStyleCnt="0"/>
      <dgm:spPr/>
    </dgm:pt>
    <dgm:pt modelId="{97FE1313-A05D-45E8-8110-2A335547E6EB}" type="pres">
      <dgm:prSet presAssocID="{007BBE58-36E6-47B7-B07E-B5828D7DEE51}" presName="level2Shape" presStyleLbl="node2" presStyleIdx="0" presStyleCnt="7" custScaleX="173437" custScaleY="114469"/>
      <dgm:spPr/>
      <dgm:t>
        <a:bodyPr/>
        <a:lstStyle/>
        <a:p>
          <a:endParaRPr lang="en-US"/>
        </a:p>
      </dgm:t>
    </dgm:pt>
    <dgm:pt modelId="{C90BABEB-DDA5-4A27-9364-5ABA72E6D10A}" type="pres">
      <dgm:prSet presAssocID="{007BBE58-36E6-47B7-B07E-B5828D7DEE51}" presName="hierChild3" presStyleCnt="0"/>
      <dgm:spPr/>
    </dgm:pt>
    <dgm:pt modelId="{C89B1F38-FF3E-49AC-96DA-0DA84546F936}" type="pres">
      <dgm:prSet presAssocID="{84F839D9-C088-4DB1-82E2-C2778F9EB266}" presName="Name19" presStyleLbl="parChTrans1D3" presStyleIdx="0" presStyleCnt="10"/>
      <dgm:spPr/>
      <dgm:t>
        <a:bodyPr/>
        <a:lstStyle/>
        <a:p>
          <a:endParaRPr lang="en-US"/>
        </a:p>
      </dgm:t>
    </dgm:pt>
    <dgm:pt modelId="{588C850F-E9B4-4C6F-8D58-158ED059ABA9}" type="pres">
      <dgm:prSet presAssocID="{F030BEC7-AC3E-4DE7-ABD8-BA971122790A}" presName="Name21" presStyleCnt="0"/>
      <dgm:spPr/>
    </dgm:pt>
    <dgm:pt modelId="{232699B3-BF37-45D7-82B1-155C18D6FB68}" type="pres">
      <dgm:prSet presAssocID="{F030BEC7-AC3E-4DE7-ABD8-BA971122790A}" presName="level2Shape" presStyleLbl="node3" presStyleIdx="0" presStyleCnt="10"/>
      <dgm:spPr/>
      <dgm:t>
        <a:bodyPr/>
        <a:lstStyle/>
        <a:p>
          <a:endParaRPr lang="en-US"/>
        </a:p>
      </dgm:t>
    </dgm:pt>
    <dgm:pt modelId="{7CBC413D-FA4C-49A4-B1CB-4B41AC3085C1}" type="pres">
      <dgm:prSet presAssocID="{F030BEC7-AC3E-4DE7-ABD8-BA971122790A}" presName="hierChild3" presStyleCnt="0"/>
      <dgm:spPr/>
    </dgm:pt>
    <dgm:pt modelId="{7EAFE273-2322-4F47-8569-28C50BE3DB2A}" type="pres">
      <dgm:prSet presAssocID="{C8A55B9D-DEBF-498B-AFE1-66E29CD00FD5}" presName="Name19" presStyleLbl="parChTrans1D3" presStyleIdx="1" presStyleCnt="10"/>
      <dgm:spPr/>
      <dgm:t>
        <a:bodyPr/>
        <a:lstStyle/>
        <a:p>
          <a:endParaRPr lang="en-US"/>
        </a:p>
      </dgm:t>
    </dgm:pt>
    <dgm:pt modelId="{CFE57B7D-7DF4-487E-A9D3-2069DFE59991}" type="pres">
      <dgm:prSet presAssocID="{F383611F-3725-4EFE-8BA0-80DFAF5C4B42}" presName="Name21" presStyleCnt="0"/>
      <dgm:spPr/>
    </dgm:pt>
    <dgm:pt modelId="{AD423B30-0B6D-4C42-92F8-544D29B5CD9F}" type="pres">
      <dgm:prSet presAssocID="{F383611F-3725-4EFE-8BA0-80DFAF5C4B42}" presName="level2Shape" presStyleLbl="node3" presStyleIdx="1" presStyleCnt="10"/>
      <dgm:spPr/>
      <dgm:t>
        <a:bodyPr/>
        <a:lstStyle/>
        <a:p>
          <a:endParaRPr lang="en-US"/>
        </a:p>
      </dgm:t>
    </dgm:pt>
    <dgm:pt modelId="{A5004222-12FD-4F42-B645-9EC08C3FA283}" type="pres">
      <dgm:prSet presAssocID="{F383611F-3725-4EFE-8BA0-80DFAF5C4B42}" presName="hierChild3" presStyleCnt="0"/>
      <dgm:spPr/>
    </dgm:pt>
    <dgm:pt modelId="{9E8C0035-351C-444D-8555-7468B63707C4}" type="pres">
      <dgm:prSet presAssocID="{AC3F3DB3-ADE5-4EC7-A847-8738F512AB03}" presName="Name19" presStyleLbl="parChTrans1D2" presStyleIdx="1" presStyleCnt="7"/>
      <dgm:spPr/>
      <dgm:t>
        <a:bodyPr/>
        <a:lstStyle/>
        <a:p>
          <a:endParaRPr lang="en-US"/>
        </a:p>
      </dgm:t>
    </dgm:pt>
    <dgm:pt modelId="{84533C92-1956-40CB-89C9-397CD87537F1}" type="pres">
      <dgm:prSet presAssocID="{45CF489B-6AB1-4378-AE1C-96813EAFDC21}" presName="Name21" presStyleCnt="0"/>
      <dgm:spPr/>
    </dgm:pt>
    <dgm:pt modelId="{9BAB15F4-2026-4BD3-A8B6-D2B915CAA544}" type="pres">
      <dgm:prSet presAssocID="{45CF489B-6AB1-4378-AE1C-96813EAFDC21}" presName="level2Shape" presStyleLbl="node2" presStyleIdx="1" presStyleCnt="7" custScaleX="173437" custScaleY="114469"/>
      <dgm:spPr/>
      <dgm:t>
        <a:bodyPr/>
        <a:lstStyle/>
        <a:p>
          <a:endParaRPr lang="en-US"/>
        </a:p>
      </dgm:t>
    </dgm:pt>
    <dgm:pt modelId="{532EC7C4-FA46-466D-9AA0-E61A517376E1}" type="pres">
      <dgm:prSet presAssocID="{45CF489B-6AB1-4378-AE1C-96813EAFDC21}" presName="hierChild3" presStyleCnt="0"/>
      <dgm:spPr/>
    </dgm:pt>
    <dgm:pt modelId="{6F65B63E-AC93-4CDA-B1F6-EF2F872A34EC}" type="pres">
      <dgm:prSet presAssocID="{9DDF5E1C-C7C7-4660-AEC7-253FDE13B773}" presName="Name19" presStyleLbl="parChTrans1D3" presStyleIdx="2" presStyleCnt="10"/>
      <dgm:spPr/>
      <dgm:t>
        <a:bodyPr/>
        <a:lstStyle/>
        <a:p>
          <a:endParaRPr lang="en-US"/>
        </a:p>
      </dgm:t>
    </dgm:pt>
    <dgm:pt modelId="{B882F7A2-C7C4-4E9F-8A06-F605E9BC47B0}" type="pres">
      <dgm:prSet presAssocID="{7A9AEBD4-5A0A-4AA1-9DF4-629A05F6917E}" presName="Name21" presStyleCnt="0"/>
      <dgm:spPr/>
    </dgm:pt>
    <dgm:pt modelId="{532F9489-1E93-4C58-9154-E8F9C264B2EF}" type="pres">
      <dgm:prSet presAssocID="{7A9AEBD4-5A0A-4AA1-9DF4-629A05F6917E}" presName="level2Shape" presStyleLbl="node3" presStyleIdx="2" presStyleCnt="10"/>
      <dgm:spPr/>
      <dgm:t>
        <a:bodyPr/>
        <a:lstStyle/>
        <a:p>
          <a:endParaRPr lang="en-US"/>
        </a:p>
      </dgm:t>
    </dgm:pt>
    <dgm:pt modelId="{E8FE1F1A-1BC5-4172-97EB-75AF293167EC}" type="pres">
      <dgm:prSet presAssocID="{7A9AEBD4-5A0A-4AA1-9DF4-629A05F6917E}" presName="hierChild3" presStyleCnt="0"/>
      <dgm:spPr/>
    </dgm:pt>
    <dgm:pt modelId="{70191B18-89C4-4053-B8C5-52F438B4730F}" type="pres">
      <dgm:prSet presAssocID="{C3E06249-5908-4643-A095-E1AA0C3BB2AF}" presName="Name19" presStyleLbl="parChTrans1D3" presStyleIdx="3" presStyleCnt="10"/>
      <dgm:spPr/>
      <dgm:t>
        <a:bodyPr/>
        <a:lstStyle/>
        <a:p>
          <a:endParaRPr lang="en-US"/>
        </a:p>
      </dgm:t>
    </dgm:pt>
    <dgm:pt modelId="{AD4EA20C-3BCB-47C3-873E-2B47F7694519}" type="pres">
      <dgm:prSet presAssocID="{2CF9CA23-E013-438C-B5D3-3DBF8F2C4A97}" presName="Name21" presStyleCnt="0"/>
      <dgm:spPr/>
    </dgm:pt>
    <dgm:pt modelId="{B072D8EE-553F-4FC8-A758-495BC68917FA}" type="pres">
      <dgm:prSet presAssocID="{2CF9CA23-E013-438C-B5D3-3DBF8F2C4A97}" presName="level2Shape" presStyleLbl="node3" presStyleIdx="3" presStyleCnt="10"/>
      <dgm:spPr/>
      <dgm:t>
        <a:bodyPr/>
        <a:lstStyle/>
        <a:p>
          <a:endParaRPr lang="en-US"/>
        </a:p>
      </dgm:t>
    </dgm:pt>
    <dgm:pt modelId="{E624363D-BF5E-4F5A-A652-A88C51F880F2}" type="pres">
      <dgm:prSet presAssocID="{2CF9CA23-E013-438C-B5D3-3DBF8F2C4A97}" presName="hierChild3" presStyleCnt="0"/>
      <dgm:spPr/>
    </dgm:pt>
    <dgm:pt modelId="{0E085134-BEEF-43AD-93A4-890C37AB69EB}" type="pres">
      <dgm:prSet presAssocID="{1CDE4F3E-A0BD-4B18-B01F-BEBB3C265425}" presName="Name19" presStyleLbl="parChTrans1D2" presStyleIdx="2" presStyleCnt="7"/>
      <dgm:spPr/>
      <dgm:t>
        <a:bodyPr/>
        <a:lstStyle/>
        <a:p>
          <a:endParaRPr lang="en-US"/>
        </a:p>
      </dgm:t>
    </dgm:pt>
    <dgm:pt modelId="{E36AF7A7-4E25-434B-A0C7-240DAD714E61}" type="pres">
      <dgm:prSet presAssocID="{2330C608-D849-4E1C-AEEB-0F9D8762BFCE}" presName="Name21" presStyleCnt="0"/>
      <dgm:spPr/>
    </dgm:pt>
    <dgm:pt modelId="{96A63725-761E-450A-8AAB-9EEA03ACD54A}" type="pres">
      <dgm:prSet presAssocID="{2330C608-D849-4E1C-AEEB-0F9D8762BFCE}" presName="level2Shape" presStyleLbl="node2" presStyleIdx="2" presStyleCnt="7" custScaleX="173437" custScaleY="114469"/>
      <dgm:spPr/>
      <dgm:t>
        <a:bodyPr/>
        <a:lstStyle/>
        <a:p>
          <a:endParaRPr lang="en-US"/>
        </a:p>
      </dgm:t>
    </dgm:pt>
    <dgm:pt modelId="{421345C4-DEBD-4DCF-B6C3-7C4AF6322C03}" type="pres">
      <dgm:prSet presAssocID="{2330C608-D849-4E1C-AEEB-0F9D8762BFCE}" presName="hierChild3" presStyleCnt="0"/>
      <dgm:spPr/>
    </dgm:pt>
    <dgm:pt modelId="{F92AF681-7BD5-4051-9B3B-E692C3AF0CEB}" type="pres">
      <dgm:prSet presAssocID="{4CB0CA97-5CB0-47A4-889F-B0B44004A0D3}" presName="Name19" presStyleLbl="parChTrans1D3" presStyleIdx="4" presStyleCnt="10"/>
      <dgm:spPr/>
      <dgm:t>
        <a:bodyPr/>
        <a:lstStyle/>
        <a:p>
          <a:endParaRPr lang="en-US"/>
        </a:p>
      </dgm:t>
    </dgm:pt>
    <dgm:pt modelId="{6D7ECB30-9FE9-49BF-B321-7A04FADF3F8D}" type="pres">
      <dgm:prSet presAssocID="{74D8879A-395E-4246-9B2A-9968C5A22967}" presName="Name21" presStyleCnt="0"/>
      <dgm:spPr/>
    </dgm:pt>
    <dgm:pt modelId="{5604C89E-59C4-419A-8BAF-A405E829875E}" type="pres">
      <dgm:prSet presAssocID="{74D8879A-395E-4246-9B2A-9968C5A22967}" presName="level2Shape" presStyleLbl="node3" presStyleIdx="4" presStyleCnt="10"/>
      <dgm:spPr/>
      <dgm:t>
        <a:bodyPr/>
        <a:lstStyle/>
        <a:p>
          <a:endParaRPr lang="en-US"/>
        </a:p>
      </dgm:t>
    </dgm:pt>
    <dgm:pt modelId="{460AE7F7-2E3F-48E6-8ECB-8705BB5CCD58}" type="pres">
      <dgm:prSet presAssocID="{74D8879A-395E-4246-9B2A-9968C5A22967}" presName="hierChild3" presStyleCnt="0"/>
      <dgm:spPr/>
    </dgm:pt>
    <dgm:pt modelId="{1C8F6513-B96D-4B23-BE85-C8D2F9B90F62}" type="pres">
      <dgm:prSet presAssocID="{6D62F967-730B-4339-9942-ED42C176FDDF}" presName="Name19" presStyleLbl="parChTrans1D3" presStyleIdx="5" presStyleCnt="10"/>
      <dgm:spPr/>
      <dgm:t>
        <a:bodyPr/>
        <a:lstStyle/>
        <a:p>
          <a:endParaRPr lang="en-US"/>
        </a:p>
      </dgm:t>
    </dgm:pt>
    <dgm:pt modelId="{F61C8E29-D1ED-4FC4-8657-ED9D60A74889}" type="pres">
      <dgm:prSet presAssocID="{51D065E0-EACB-4087-889B-75BF93968298}" presName="Name21" presStyleCnt="0"/>
      <dgm:spPr/>
    </dgm:pt>
    <dgm:pt modelId="{740DBA12-393B-424A-AFCE-8795EC3922CE}" type="pres">
      <dgm:prSet presAssocID="{51D065E0-EACB-4087-889B-75BF93968298}" presName="level2Shape" presStyleLbl="node3" presStyleIdx="5" presStyleCnt="10"/>
      <dgm:spPr/>
      <dgm:t>
        <a:bodyPr/>
        <a:lstStyle/>
        <a:p>
          <a:endParaRPr lang="en-US"/>
        </a:p>
      </dgm:t>
    </dgm:pt>
    <dgm:pt modelId="{4F242CEA-73D5-4596-9666-66F336DAD6E0}" type="pres">
      <dgm:prSet presAssocID="{51D065E0-EACB-4087-889B-75BF93968298}" presName="hierChild3" presStyleCnt="0"/>
      <dgm:spPr/>
    </dgm:pt>
    <dgm:pt modelId="{210968A7-BA4A-4794-A3BE-9133A8DABF8C}" type="pres">
      <dgm:prSet presAssocID="{B5037624-EC50-46B7-A08F-B1A332DC8FBD}" presName="Name19" presStyleLbl="parChTrans1D2" presStyleIdx="3" presStyleCnt="7"/>
      <dgm:spPr/>
      <dgm:t>
        <a:bodyPr/>
        <a:lstStyle/>
        <a:p>
          <a:endParaRPr lang="en-US"/>
        </a:p>
      </dgm:t>
    </dgm:pt>
    <dgm:pt modelId="{183D72B1-A05E-4FD8-A2C0-6605B9E39C38}" type="pres">
      <dgm:prSet presAssocID="{E22256DA-40C6-4636-934B-CE7FD0BC6B9C}" presName="Name21" presStyleCnt="0"/>
      <dgm:spPr/>
    </dgm:pt>
    <dgm:pt modelId="{C58453CA-58AC-4057-BE9D-8D39E7914BA4}" type="pres">
      <dgm:prSet presAssocID="{E22256DA-40C6-4636-934B-CE7FD0BC6B9C}" presName="level2Shape" presStyleLbl="node2" presStyleIdx="3" presStyleCnt="7" custScaleX="173437" custScaleY="114469"/>
      <dgm:spPr/>
      <dgm:t>
        <a:bodyPr/>
        <a:lstStyle/>
        <a:p>
          <a:endParaRPr lang="en-US"/>
        </a:p>
      </dgm:t>
    </dgm:pt>
    <dgm:pt modelId="{529FEAA4-CC2D-4B8C-A1B6-88F84E57D66A}" type="pres">
      <dgm:prSet presAssocID="{E22256DA-40C6-4636-934B-CE7FD0BC6B9C}" presName="hierChild3" presStyleCnt="0"/>
      <dgm:spPr/>
    </dgm:pt>
    <dgm:pt modelId="{771D0F33-76E2-4734-9684-4DCB50CDBB82}" type="pres">
      <dgm:prSet presAssocID="{154A7D5A-BEA5-4408-85FC-7641304CC036}" presName="Name19" presStyleLbl="parChTrans1D3" presStyleIdx="6" presStyleCnt="10"/>
      <dgm:spPr/>
      <dgm:t>
        <a:bodyPr/>
        <a:lstStyle/>
        <a:p>
          <a:endParaRPr lang="en-US"/>
        </a:p>
      </dgm:t>
    </dgm:pt>
    <dgm:pt modelId="{9F77D9CE-E83B-443C-839A-E7F03A08CEA5}" type="pres">
      <dgm:prSet presAssocID="{08146D3B-7153-493C-9DD5-1F3DB3201261}" presName="Name21" presStyleCnt="0"/>
      <dgm:spPr/>
    </dgm:pt>
    <dgm:pt modelId="{19253848-D64C-4F04-A685-2AAE885E9947}" type="pres">
      <dgm:prSet presAssocID="{08146D3B-7153-493C-9DD5-1F3DB3201261}" presName="level2Shape" presStyleLbl="node3" presStyleIdx="6" presStyleCnt="10"/>
      <dgm:spPr/>
      <dgm:t>
        <a:bodyPr/>
        <a:lstStyle/>
        <a:p>
          <a:endParaRPr lang="en-US"/>
        </a:p>
      </dgm:t>
    </dgm:pt>
    <dgm:pt modelId="{670647AB-9D53-4937-A5F1-507972881476}" type="pres">
      <dgm:prSet presAssocID="{08146D3B-7153-493C-9DD5-1F3DB3201261}" presName="hierChild3" presStyleCnt="0"/>
      <dgm:spPr/>
    </dgm:pt>
    <dgm:pt modelId="{265CE31C-2F39-4F6F-AA35-2AF4EC68AC51}" type="pres">
      <dgm:prSet presAssocID="{3C3DCA23-0933-4477-8642-99C6BCEC7012}" presName="Name19" presStyleLbl="parChTrans1D3" presStyleIdx="7" presStyleCnt="10"/>
      <dgm:spPr/>
      <dgm:t>
        <a:bodyPr/>
        <a:lstStyle/>
        <a:p>
          <a:endParaRPr lang="en-US"/>
        </a:p>
      </dgm:t>
    </dgm:pt>
    <dgm:pt modelId="{463FCC3F-EFD9-437F-8CDF-C259F1C62079}" type="pres">
      <dgm:prSet presAssocID="{B128D3DE-2069-4589-84E3-3A18B8B63961}" presName="Name21" presStyleCnt="0"/>
      <dgm:spPr/>
    </dgm:pt>
    <dgm:pt modelId="{0E23AD80-75E3-4C28-A8A4-2E85E9C8F393}" type="pres">
      <dgm:prSet presAssocID="{B128D3DE-2069-4589-84E3-3A18B8B63961}" presName="level2Shape" presStyleLbl="node3" presStyleIdx="7" presStyleCnt="10"/>
      <dgm:spPr/>
      <dgm:t>
        <a:bodyPr/>
        <a:lstStyle/>
        <a:p>
          <a:endParaRPr lang="en-US"/>
        </a:p>
      </dgm:t>
    </dgm:pt>
    <dgm:pt modelId="{32B38B8A-CA8F-469A-9BB9-6A2F56ED01E7}" type="pres">
      <dgm:prSet presAssocID="{B128D3DE-2069-4589-84E3-3A18B8B63961}" presName="hierChild3" presStyleCnt="0"/>
      <dgm:spPr/>
    </dgm:pt>
    <dgm:pt modelId="{284BAF2B-49CD-40F5-8594-24502D215EE6}" type="pres">
      <dgm:prSet presAssocID="{8003ED09-3673-43F4-9EA2-34F174353BFC}" presName="Name19" presStyleLbl="parChTrans1D2" presStyleIdx="4" presStyleCnt="7"/>
      <dgm:spPr/>
      <dgm:t>
        <a:bodyPr/>
        <a:lstStyle/>
        <a:p>
          <a:endParaRPr lang="en-US"/>
        </a:p>
      </dgm:t>
    </dgm:pt>
    <dgm:pt modelId="{9AEAAF40-1646-4354-A002-BF460801729A}" type="pres">
      <dgm:prSet presAssocID="{168E0AA7-B6B3-402E-B8B2-1444A3D5A289}" presName="Name21" presStyleCnt="0"/>
      <dgm:spPr/>
    </dgm:pt>
    <dgm:pt modelId="{2DEA974E-3F15-4398-B306-BE2D42404305}" type="pres">
      <dgm:prSet presAssocID="{168E0AA7-B6B3-402E-B8B2-1444A3D5A289}" presName="level2Shape" presStyleLbl="node2" presStyleIdx="4" presStyleCnt="7" custScaleX="173437" custScaleY="113896"/>
      <dgm:spPr/>
      <dgm:t>
        <a:bodyPr/>
        <a:lstStyle/>
        <a:p>
          <a:endParaRPr lang="en-US"/>
        </a:p>
      </dgm:t>
    </dgm:pt>
    <dgm:pt modelId="{B608D63B-FD0C-44B6-AE81-FA3F43417EC9}" type="pres">
      <dgm:prSet presAssocID="{168E0AA7-B6B3-402E-B8B2-1444A3D5A289}" presName="hierChild3" presStyleCnt="0"/>
      <dgm:spPr/>
    </dgm:pt>
    <dgm:pt modelId="{59EB22A3-DAA7-4C00-8E35-9D6BDDB73CBB}" type="pres">
      <dgm:prSet presAssocID="{2655F46B-7629-4CC2-A484-7A4D6CF2EF94}" presName="Name19" presStyleLbl="parChTrans1D3" presStyleIdx="8" presStyleCnt="10"/>
      <dgm:spPr/>
      <dgm:t>
        <a:bodyPr/>
        <a:lstStyle/>
        <a:p>
          <a:endParaRPr lang="en-US"/>
        </a:p>
      </dgm:t>
    </dgm:pt>
    <dgm:pt modelId="{84DD7BA9-ADE4-4522-AF07-BA24601AEF34}" type="pres">
      <dgm:prSet presAssocID="{E6D75A5D-1650-40BA-B0CA-7CCBC5BA5442}" presName="Name21" presStyleCnt="0"/>
      <dgm:spPr/>
    </dgm:pt>
    <dgm:pt modelId="{DA9EAF03-F884-4113-8A21-3B7C2650C1F6}" type="pres">
      <dgm:prSet presAssocID="{E6D75A5D-1650-40BA-B0CA-7CCBC5BA5442}" presName="level2Shape" presStyleLbl="node3" presStyleIdx="8" presStyleCnt="10"/>
      <dgm:spPr/>
      <dgm:t>
        <a:bodyPr/>
        <a:lstStyle/>
        <a:p>
          <a:endParaRPr lang="en-US"/>
        </a:p>
      </dgm:t>
    </dgm:pt>
    <dgm:pt modelId="{8138FCD3-7E1D-4318-90DA-0348233FC703}" type="pres">
      <dgm:prSet presAssocID="{E6D75A5D-1650-40BA-B0CA-7CCBC5BA5442}" presName="hierChild3" presStyleCnt="0"/>
      <dgm:spPr/>
    </dgm:pt>
    <dgm:pt modelId="{4263DA94-BA47-48F5-9DE4-75109F0287DD}" type="pres">
      <dgm:prSet presAssocID="{E9F90198-82C0-4416-AA27-A093DD9451FF}" presName="Name19" presStyleLbl="parChTrans1D3" presStyleIdx="9" presStyleCnt="10"/>
      <dgm:spPr/>
      <dgm:t>
        <a:bodyPr/>
        <a:lstStyle/>
        <a:p>
          <a:endParaRPr lang="en-US"/>
        </a:p>
      </dgm:t>
    </dgm:pt>
    <dgm:pt modelId="{DC854D31-1F25-422F-B53E-8BA5B1FFF68C}" type="pres">
      <dgm:prSet presAssocID="{85FB5725-5A79-478E-BC1C-7125DB684555}" presName="Name21" presStyleCnt="0"/>
      <dgm:spPr/>
    </dgm:pt>
    <dgm:pt modelId="{41A9911A-D1CE-4696-868A-FD05CF94BB40}" type="pres">
      <dgm:prSet presAssocID="{85FB5725-5A79-478E-BC1C-7125DB684555}" presName="level2Shape" presStyleLbl="node3" presStyleIdx="9" presStyleCnt="10"/>
      <dgm:spPr/>
      <dgm:t>
        <a:bodyPr/>
        <a:lstStyle/>
        <a:p>
          <a:endParaRPr lang="en-US"/>
        </a:p>
      </dgm:t>
    </dgm:pt>
    <dgm:pt modelId="{9819668B-B4E1-4582-8C9F-304463398EE9}" type="pres">
      <dgm:prSet presAssocID="{85FB5725-5A79-478E-BC1C-7125DB684555}" presName="hierChild3" presStyleCnt="0"/>
      <dgm:spPr/>
    </dgm:pt>
    <dgm:pt modelId="{03B225AE-B0EC-4336-9DFB-E91BFD5CED46}" type="pres">
      <dgm:prSet presAssocID="{8264CAAD-71DD-428A-BFE1-4B2DF004EDC7}" presName="Name19" presStyleLbl="parChTrans1D2" presStyleIdx="5" presStyleCnt="7"/>
      <dgm:spPr/>
      <dgm:t>
        <a:bodyPr/>
        <a:lstStyle/>
        <a:p>
          <a:endParaRPr lang="en-US"/>
        </a:p>
      </dgm:t>
    </dgm:pt>
    <dgm:pt modelId="{446D633F-7EC5-4E61-AECF-7FEE30A194EF}" type="pres">
      <dgm:prSet presAssocID="{6BB7B971-A2A5-4167-8670-C3EFF90E8F44}" presName="Name21" presStyleCnt="0"/>
      <dgm:spPr/>
    </dgm:pt>
    <dgm:pt modelId="{0BD67C01-1434-49FE-98DA-3C1FEB67946B}" type="pres">
      <dgm:prSet presAssocID="{6BB7B971-A2A5-4167-8670-C3EFF90E8F44}" presName="level2Shape" presStyleLbl="node2" presStyleIdx="5" presStyleCnt="7" custScaleX="172570" custScaleY="113330"/>
      <dgm:spPr/>
      <dgm:t>
        <a:bodyPr/>
        <a:lstStyle/>
        <a:p>
          <a:endParaRPr lang="en-US"/>
        </a:p>
      </dgm:t>
    </dgm:pt>
    <dgm:pt modelId="{7666E5BE-4580-411C-9413-DC71E557EE86}" type="pres">
      <dgm:prSet presAssocID="{6BB7B971-A2A5-4167-8670-C3EFF90E8F44}" presName="hierChild3" presStyleCnt="0"/>
      <dgm:spPr/>
    </dgm:pt>
    <dgm:pt modelId="{683DCCFE-8499-48EB-9CCE-9706AF7168F0}" type="pres">
      <dgm:prSet presAssocID="{4FFA933D-9ED6-402A-889D-712FDCAF2558}" presName="Name19" presStyleLbl="parChTrans1D2" presStyleIdx="6" presStyleCnt="7"/>
      <dgm:spPr/>
      <dgm:t>
        <a:bodyPr/>
        <a:lstStyle/>
        <a:p>
          <a:endParaRPr lang="en-US"/>
        </a:p>
      </dgm:t>
    </dgm:pt>
    <dgm:pt modelId="{6683DB21-9215-49C7-91F4-31F271FBDD1F}" type="pres">
      <dgm:prSet presAssocID="{C92F623A-51D6-4BC4-9C05-A6350AAD3B63}" presName="Name21" presStyleCnt="0"/>
      <dgm:spPr/>
    </dgm:pt>
    <dgm:pt modelId="{E8BD0697-0F67-448F-80C1-3219516E6E6F}" type="pres">
      <dgm:prSet presAssocID="{C92F623A-51D6-4BC4-9C05-A6350AAD3B63}" presName="level2Shape" presStyleLbl="node2" presStyleIdx="6" presStyleCnt="7" custScaleX="171712" custScaleY="113330"/>
      <dgm:spPr/>
      <dgm:t>
        <a:bodyPr/>
        <a:lstStyle/>
        <a:p>
          <a:endParaRPr lang="en-US"/>
        </a:p>
      </dgm:t>
    </dgm:pt>
    <dgm:pt modelId="{EB90F83A-EF8D-464E-8341-9183A5FE5CC0}" type="pres">
      <dgm:prSet presAssocID="{C92F623A-51D6-4BC4-9C05-A6350AAD3B63}" presName="hierChild3" presStyleCnt="0"/>
      <dgm:spPr/>
    </dgm:pt>
    <dgm:pt modelId="{DBEB60D7-35FE-4353-BEE6-C3FE5E002AB0}" type="pres">
      <dgm:prSet presAssocID="{BD8AE97E-66D6-4537-9BCD-E9864859ADBC}" presName="bgShapesFlow" presStyleCnt="0"/>
      <dgm:spPr/>
      <dgm:t>
        <a:bodyPr/>
        <a:lstStyle/>
        <a:p>
          <a:endParaRPr lang="en-US"/>
        </a:p>
      </dgm:t>
    </dgm:pt>
  </dgm:ptLst>
  <dgm:cxnLst>
    <dgm:cxn modelId="{AA7E8127-DE28-4228-8275-528A192D16A8}" srcId="{168E0AA7-B6B3-402E-B8B2-1444A3D5A289}" destId="{85FB5725-5A79-478E-BC1C-7125DB684555}" srcOrd="1" destOrd="0" parTransId="{E9F90198-82C0-4416-AA27-A093DD9451FF}" sibTransId="{54C18D05-BE4A-4160-8B92-0322654C7173}"/>
    <dgm:cxn modelId="{8769DDBE-7D1C-4FDB-899F-E05B883881BE}" srcId="{E22256DA-40C6-4636-934B-CE7FD0BC6B9C}" destId="{08146D3B-7153-493C-9DD5-1F3DB3201261}" srcOrd="0" destOrd="0" parTransId="{154A7D5A-BEA5-4408-85FC-7641304CC036}" sibTransId="{E201470E-EC02-481A-980A-6E257D552D6A}"/>
    <dgm:cxn modelId="{570DF7AE-AC36-4354-823F-17B9E5A280E4}" type="presOf" srcId="{AC3F3DB3-ADE5-4EC7-A847-8738F512AB03}" destId="{9E8C0035-351C-444D-8555-7468B63707C4}" srcOrd="0" destOrd="0" presId="urn:microsoft.com/office/officeart/2005/8/layout/hierarchy6"/>
    <dgm:cxn modelId="{F5B56E47-A5EB-4C20-B9B4-CA0354507DA2}" srcId="{7F00C8F8-4C97-4345-87ED-8BE590CAF915}" destId="{168E0AA7-B6B3-402E-B8B2-1444A3D5A289}" srcOrd="4" destOrd="0" parTransId="{8003ED09-3673-43F4-9EA2-34F174353BFC}" sibTransId="{D15293AA-B2D5-4065-B962-32E4DA52835F}"/>
    <dgm:cxn modelId="{D4627ECB-FE00-417F-99C9-CA729FA2EC03}" type="presOf" srcId="{F030BEC7-AC3E-4DE7-ABD8-BA971122790A}" destId="{232699B3-BF37-45D7-82B1-155C18D6FB68}" srcOrd="0" destOrd="0" presId="urn:microsoft.com/office/officeart/2005/8/layout/hierarchy6"/>
    <dgm:cxn modelId="{BB9A14A4-F934-40B2-A1FE-555CB48B2207}" srcId="{45CF489B-6AB1-4378-AE1C-96813EAFDC21}" destId="{7A9AEBD4-5A0A-4AA1-9DF4-629A05F6917E}" srcOrd="0" destOrd="0" parTransId="{9DDF5E1C-C7C7-4660-AEC7-253FDE13B773}" sibTransId="{A26F92B5-FEE5-4C31-A97C-AA4C62784D08}"/>
    <dgm:cxn modelId="{95A8302D-8183-441F-BF43-3B847C9B2BCD}" srcId="{7F00C8F8-4C97-4345-87ED-8BE590CAF915}" destId="{45CF489B-6AB1-4378-AE1C-96813EAFDC21}" srcOrd="1" destOrd="0" parTransId="{AC3F3DB3-ADE5-4EC7-A847-8738F512AB03}" sibTransId="{4C80379C-BBB6-4783-BD45-4A7C7D22BF67}"/>
    <dgm:cxn modelId="{0AD90EF4-A915-4507-A770-AA00CAD245E9}" srcId="{2330C608-D849-4E1C-AEEB-0F9D8762BFCE}" destId="{74D8879A-395E-4246-9B2A-9968C5A22967}" srcOrd="0" destOrd="0" parTransId="{4CB0CA97-5CB0-47A4-889F-B0B44004A0D3}" sibTransId="{D0631A97-7168-4295-870F-0C3CE6A3F88E}"/>
    <dgm:cxn modelId="{82F4AB1E-33F5-4BE1-8E6B-4601485E4D5A}" srcId="{7F00C8F8-4C97-4345-87ED-8BE590CAF915}" destId="{C92F623A-51D6-4BC4-9C05-A6350AAD3B63}" srcOrd="6" destOrd="0" parTransId="{4FFA933D-9ED6-402A-889D-712FDCAF2558}" sibTransId="{ACCBF4A4-0D46-48AB-B885-F4347B563C50}"/>
    <dgm:cxn modelId="{99C83A38-28F7-480E-9EFB-653004E6F027}" type="presOf" srcId="{3C3DCA23-0933-4477-8642-99C6BCEC7012}" destId="{265CE31C-2F39-4F6F-AA35-2AF4EC68AC51}" srcOrd="0" destOrd="0" presId="urn:microsoft.com/office/officeart/2005/8/layout/hierarchy6"/>
    <dgm:cxn modelId="{F023BC1C-E44A-4723-82B0-EE3583A6D361}" type="presOf" srcId="{C3E06249-5908-4643-A095-E1AA0C3BB2AF}" destId="{70191B18-89C4-4053-B8C5-52F438B4730F}" srcOrd="0" destOrd="0" presId="urn:microsoft.com/office/officeart/2005/8/layout/hierarchy6"/>
    <dgm:cxn modelId="{064D05C9-9D25-4462-894B-B1D52C4EA8EE}" type="presOf" srcId="{168E0AA7-B6B3-402E-B8B2-1444A3D5A289}" destId="{2DEA974E-3F15-4398-B306-BE2D42404305}" srcOrd="0" destOrd="0" presId="urn:microsoft.com/office/officeart/2005/8/layout/hierarchy6"/>
    <dgm:cxn modelId="{8F7C608B-7925-4A1E-9D7C-61431AEE754E}" srcId="{007BBE58-36E6-47B7-B07E-B5828D7DEE51}" destId="{F383611F-3725-4EFE-8BA0-80DFAF5C4B42}" srcOrd="1" destOrd="0" parTransId="{C8A55B9D-DEBF-498B-AFE1-66E29CD00FD5}" sibTransId="{9C881A2A-AB5C-4084-A82A-3422DF7D5575}"/>
    <dgm:cxn modelId="{9D68B430-5F22-49A5-98C6-9DCFCA77A670}" srcId="{7F00C8F8-4C97-4345-87ED-8BE590CAF915}" destId="{6BB7B971-A2A5-4167-8670-C3EFF90E8F44}" srcOrd="5" destOrd="0" parTransId="{8264CAAD-71DD-428A-BFE1-4B2DF004EDC7}" sibTransId="{0A68D510-2B94-486C-82EC-5B53B6589D9C}"/>
    <dgm:cxn modelId="{8B185BC4-7A75-4A00-BB32-227236E0B913}" srcId="{007BBE58-36E6-47B7-B07E-B5828D7DEE51}" destId="{F030BEC7-AC3E-4DE7-ABD8-BA971122790A}" srcOrd="0" destOrd="0" parTransId="{84F839D9-C088-4DB1-82E2-C2778F9EB266}" sibTransId="{35635F46-5AEF-4EA4-9861-42CA821082D7}"/>
    <dgm:cxn modelId="{25446BDF-553B-4873-A8E0-E3D14B96AB73}" type="presOf" srcId="{2330C608-D849-4E1C-AEEB-0F9D8762BFCE}" destId="{96A63725-761E-450A-8AAB-9EEA03ACD54A}" srcOrd="0" destOrd="0" presId="urn:microsoft.com/office/officeart/2005/8/layout/hierarchy6"/>
    <dgm:cxn modelId="{D4A2B1B4-1B59-4AB0-B7A2-ADB79F2680D3}" type="presOf" srcId="{4CB0CA97-5CB0-47A4-889F-B0B44004A0D3}" destId="{F92AF681-7BD5-4051-9B3B-E692C3AF0CEB}" srcOrd="0" destOrd="0" presId="urn:microsoft.com/office/officeart/2005/8/layout/hierarchy6"/>
    <dgm:cxn modelId="{DA35FF0B-FA05-4E71-A4A1-1289B64AF38F}" type="presOf" srcId="{8003ED09-3673-43F4-9EA2-34F174353BFC}" destId="{284BAF2B-49CD-40F5-8594-24502D215EE6}" srcOrd="0" destOrd="0" presId="urn:microsoft.com/office/officeart/2005/8/layout/hierarchy6"/>
    <dgm:cxn modelId="{4765241D-82E7-4AC5-B9A3-15808EDB2017}" type="presOf" srcId="{84F839D9-C088-4DB1-82E2-C2778F9EB266}" destId="{C89B1F38-FF3E-49AC-96DA-0DA84546F936}" srcOrd="0" destOrd="0" presId="urn:microsoft.com/office/officeart/2005/8/layout/hierarchy6"/>
    <dgm:cxn modelId="{E4764697-3C53-4708-829E-88082A1C6860}" type="presOf" srcId="{7F00C8F8-4C97-4345-87ED-8BE590CAF915}" destId="{7890A0BD-0BAD-418E-BE83-3D8F319FBBB0}" srcOrd="0" destOrd="0" presId="urn:microsoft.com/office/officeart/2005/8/layout/hierarchy6"/>
    <dgm:cxn modelId="{0142F1EA-F394-4C44-AD9D-1BB83AE9FBF7}" srcId="{168E0AA7-B6B3-402E-B8B2-1444A3D5A289}" destId="{E6D75A5D-1650-40BA-B0CA-7CCBC5BA5442}" srcOrd="0" destOrd="0" parTransId="{2655F46B-7629-4CC2-A484-7A4D6CF2EF94}" sibTransId="{F611A023-B5FB-4FF1-9A37-A1E54E7E87A6}"/>
    <dgm:cxn modelId="{B580FE36-0FF2-4E18-8A04-9D08E93A7053}" type="presOf" srcId="{6D62F967-730B-4339-9942-ED42C176FDDF}" destId="{1C8F6513-B96D-4B23-BE85-C8D2F9B90F62}" srcOrd="0" destOrd="0" presId="urn:microsoft.com/office/officeart/2005/8/layout/hierarchy6"/>
    <dgm:cxn modelId="{C439B5B7-E405-4629-934A-6EBEC935E705}" type="presOf" srcId="{2655F46B-7629-4CC2-A484-7A4D6CF2EF94}" destId="{59EB22A3-DAA7-4C00-8E35-9D6BDDB73CBB}" srcOrd="0" destOrd="0" presId="urn:microsoft.com/office/officeart/2005/8/layout/hierarchy6"/>
    <dgm:cxn modelId="{1E6545D3-279E-4B1C-86EF-7D73E7BA3FC7}" type="presOf" srcId="{4FFA933D-9ED6-402A-889D-712FDCAF2558}" destId="{683DCCFE-8499-48EB-9CCE-9706AF7168F0}" srcOrd="0" destOrd="0" presId="urn:microsoft.com/office/officeart/2005/8/layout/hierarchy6"/>
    <dgm:cxn modelId="{F44991C9-06F8-452C-BE6C-09B2C831DD76}" srcId="{7F00C8F8-4C97-4345-87ED-8BE590CAF915}" destId="{E22256DA-40C6-4636-934B-CE7FD0BC6B9C}" srcOrd="3" destOrd="0" parTransId="{B5037624-EC50-46B7-A08F-B1A332DC8FBD}" sibTransId="{EEC86468-7A86-4921-BA0F-3B41CC200898}"/>
    <dgm:cxn modelId="{154489A9-93C6-4C24-BDC1-556B2B811E81}" type="presOf" srcId="{7A9AEBD4-5A0A-4AA1-9DF4-629A05F6917E}" destId="{532F9489-1E93-4C58-9154-E8F9C264B2EF}" srcOrd="0" destOrd="0" presId="urn:microsoft.com/office/officeart/2005/8/layout/hierarchy6"/>
    <dgm:cxn modelId="{C8381F9E-0E6C-44E7-B77A-E69C2329C8A8}" type="presOf" srcId="{C8A55B9D-DEBF-498B-AFE1-66E29CD00FD5}" destId="{7EAFE273-2322-4F47-8569-28C50BE3DB2A}" srcOrd="0" destOrd="0" presId="urn:microsoft.com/office/officeart/2005/8/layout/hierarchy6"/>
    <dgm:cxn modelId="{3A0258F5-487B-49E3-936C-BB4D341EEBD2}" srcId="{BD8AE97E-66D6-4537-9BCD-E9864859ADBC}" destId="{7F00C8F8-4C97-4345-87ED-8BE590CAF915}" srcOrd="0" destOrd="0" parTransId="{B41730D2-58CC-4893-A091-C621AFAAF571}" sibTransId="{672B3727-3B61-4E2F-9C2C-A7477BA25CA0}"/>
    <dgm:cxn modelId="{E6710DA8-3632-4276-A086-FDE047855DE0}" type="presOf" srcId="{05EFB11C-FE9E-4AF5-9B66-F881834FDB2E}" destId="{498E3DDA-8931-46E2-8EB5-09E2F38D4118}" srcOrd="0" destOrd="0" presId="urn:microsoft.com/office/officeart/2005/8/layout/hierarchy6"/>
    <dgm:cxn modelId="{AA3FC072-23A8-41A8-B9DC-4DC73524978D}" type="presOf" srcId="{74D8879A-395E-4246-9B2A-9968C5A22967}" destId="{5604C89E-59C4-419A-8BAF-A405E829875E}" srcOrd="0" destOrd="0" presId="urn:microsoft.com/office/officeart/2005/8/layout/hierarchy6"/>
    <dgm:cxn modelId="{BEF373A7-7966-486B-8D02-03F27E2E2CB3}" type="presOf" srcId="{8264CAAD-71DD-428A-BFE1-4B2DF004EDC7}" destId="{03B225AE-B0EC-4336-9DFB-E91BFD5CED46}" srcOrd="0" destOrd="0" presId="urn:microsoft.com/office/officeart/2005/8/layout/hierarchy6"/>
    <dgm:cxn modelId="{7E05B117-B34D-4191-BEFD-DE3E0C1A44E8}" type="presOf" srcId="{B5037624-EC50-46B7-A08F-B1A332DC8FBD}" destId="{210968A7-BA4A-4794-A3BE-9133A8DABF8C}" srcOrd="0" destOrd="0" presId="urn:microsoft.com/office/officeart/2005/8/layout/hierarchy6"/>
    <dgm:cxn modelId="{6A123DDD-474A-437B-AF53-9FA6207E9DA1}" type="presOf" srcId="{E6D75A5D-1650-40BA-B0CA-7CCBC5BA5442}" destId="{DA9EAF03-F884-4113-8A21-3B7C2650C1F6}" srcOrd="0" destOrd="0" presId="urn:microsoft.com/office/officeart/2005/8/layout/hierarchy6"/>
    <dgm:cxn modelId="{99E641E5-2EE8-4233-B23A-AB2FED580422}" srcId="{45CF489B-6AB1-4378-AE1C-96813EAFDC21}" destId="{2CF9CA23-E013-438C-B5D3-3DBF8F2C4A97}" srcOrd="1" destOrd="0" parTransId="{C3E06249-5908-4643-A095-E1AA0C3BB2AF}" sibTransId="{1C3308CA-D349-47FE-860B-DFF45F77B107}"/>
    <dgm:cxn modelId="{D0266BCF-8E2D-4760-BD11-65D2B17B0822}" type="presOf" srcId="{08146D3B-7153-493C-9DD5-1F3DB3201261}" destId="{19253848-D64C-4F04-A685-2AAE885E9947}" srcOrd="0" destOrd="0" presId="urn:microsoft.com/office/officeart/2005/8/layout/hierarchy6"/>
    <dgm:cxn modelId="{FF3AEDD9-DDC7-46D4-9E7D-AAF5CC13C09E}" type="presOf" srcId="{C92F623A-51D6-4BC4-9C05-A6350AAD3B63}" destId="{E8BD0697-0F67-448F-80C1-3219516E6E6F}" srcOrd="0" destOrd="0" presId="urn:microsoft.com/office/officeart/2005/8/layout/hierarchy6"/>
    <dgm:cxn modelId="{D37A6114-89EE-443F-B806-D8ECD0548010}" srcId="{7F00C8F8-4C97-4345-87ED-8BE590CAF915}" destId="{2330C608-D849-4E1C-AEEB-0F9D8762BFCE}" srcOrd="2" destOrd="0" parTransId="{1CDE4F3E-A0BD-4B18-B01F-BEBB3C265425}" sibTransId="{79ADB2B4-5971-4C72-89AE-52ED14A8F274}"/>
    <dgm:cxn modelId="{998F82EE-F372-42FB-8EE3-1BB2CA2EE0DE}" type="presOf" srcId="{E22256DA-40C6-4636-934B-CE7FD0BC6B9C}" destId="{C58453CA-58AC-4057-BE9D-8D39E7914BA4}" srcOrd="0" destOrd="0" presId="urn:microsoft.com/office/officeart/2005/8/layout/hierarchy6"/>
    <dgm:cxn modelId="{CC232285-3B78-45CF-9E94-F950B511CB00}" srcId="{2330C608-D849-4E1C-AEEB-0F9D8762BFCE}" destId="{51D065E0-EACB-4087-889B-75BF93968298}" srcOrd="1" destOrd="0" parTransId="{6D62F967-730B-4339-9942-ED42C176FDDF}" sibTransId="{F3D3BECA-6856-437F-9A08-606D5BB266E1}"/>
    <dgm:cxn modelId="{1065C2B7-092F-4588-96CD-48B65F6B49A3}" type="presOf" srcId="{6BB7B971-A2A5-4167-8670-C3EFF90E8F44}" destId="{0BD67C01-1434-49FE-98DA-3C1FEB67946B}" srcOrd="0" destOrd="0" presId="urn:microsoft.com/office/officeart/2005/8/layout/hierarchy6"/>
    <dgm:cxn modelId="{A71459C9-7A45-41FD-B8BF-AC365304E41B}" type="presOf" srcId="{E9F90198-82C0-4416-AA27-A093DD9451FF}" destId="{4263DA94-BA47-48F5-9DE4-75109F0287DD}" srcOrd="0" destOrd="0" presId="urn:microsoft.com/office/officeart/2005/8/layout/hierarchy6"/>
    <dgm:cxn modelId="{92AD046B-D5B5-4351-94C5-EA9AEE9F8E22}" type="presOf" srcId="{85FB5725-5A79-478E-BC1C-7125DB684555}" destId="{41A9911A-D1CE-4696-868A-FD05CF94BB40}" srcOrd="0" destOrd="0" presId="urn:microsoft.com/office/officeart/2005/8/layout/hierarchy6"/>
    <dgm:cxn modelId="{74B61B35-1A32-4462-8949-5690DB430C77}" type="presOf" srcId="{BD8AE97E-66D6-4537-9BCD-E9864859ADBC}" destId="{5446EF97-5FD3-4757-845A-EA3DD5D00A62}" srcOrd="0" destOrd="0" presId="urn:microsoft.com/office/officeart/2005/8/layout/hierarchy6"/>
    <dgm:cxn modelId="{EEA8679A-89D3-4559-8A94-7EEF6CF1DAE9}" srcId="{7F00C8F8-4C97-4345-87ED-8BE590CAF915}" destId="{007BBE58-36E6-47B7-B07E-B5828D7DEE51}" srcOrd="0" destOrd="0" parTransId="{05EFB11C-FE9E-4AF5-9B66-F881834FDB2E}" sibTransId="{632EF4E7-EBCB-451F-8CB3-BAFB51845563}"/>
    <dgm:cxn modelId="{123ECB86-CFCF-4EB3-AF81-FC091F91DB44}" type="presOf" srcId="{154A7D5A-BEA5-4408-85FC-7641304CC036}" destId="{771D0F33-76E2-4734-9684-4DCB50CDBB82}" srcOrd="0" destOrd="0" presId="urn:microsoft.com/office/officeart/2005/8/layout/hierarchy6"/>
    <dgm:cxn modelId="{E6908014-EBAD-44AB-8C12-DDF699F79F55}" type="presOf" srcId="{007BBE58-36E6-47B7-B07E-B5828D7DEE51}" destId="{97FE1313-A05D-45E8-8110-2A335547E6EB}" srcOrd="0" destOrd="0" presId="urn:microsoft.com/office/officeart/2005/8/layout/hierarchy6"/>
    <dgm:cxn modelId="{323DF22C-3646-4B43-A0F6-E7193377A341}" type="presOf" srcId="{1CDE4F3E-A0BD-4B18-B01F-BEBB3C265425}" destId="{0E085134-BEEF-43AD-93A4-890C37AB69EB}" srcOrd="0" destOrd="0" presId="urn:microsoft.com/office/officeart/2005/8/layout/hierarchy6"/>
    <dgm:cxn modelId="{484A8955-913D-4B5C-B771-6BC31ACE8E63}" type="presOf" srcId="{2CF9CA23-E013-438C-B5D3-3DBF8F2C4A97}" destId="{B072D8EE-553F-4FC8-A758-495BC68917FA}" srcOrd="0" destOrd="0" presId="urn:microsoft.com/office/officeart/2005/8/layout/hierarchy6"/>
    <dgm:cxn modelId="{9FEFA752-6D0D-4F4D-A7A0-034571810F34}" type="presOf" srcId="{45CF489B-6AB1-4378-AE1C-96813EAFDC21}" destId="{9BAB15F4-2026-4BD3-A8B6-D2B915CAA544}" srcOrd="0" destOrd="0" presId="urn:microsoft.com/office/officeart/2005/8/layout/hierarchy6"/>
    <dgm:cxn modelId="{92258205-013F-4489-8815-23C9BE63F78B}" type="presOf" srcId="{B128D3DE-2069-4589-84E3-3A18B8B63961}" destId="{0E23AD80-75E3-4C28-A8A4-2E85E9C8F393}" srcOrd="0" destOrd="0" presId="urn:microsoft.com/office/officeart/2005/8/layout/hierarchy6"/>
    <dgm:cxn modelId="{F525DE39-0061-47A9-AB41-1A87342ABC9B}" type="presOf" srcId="{F383611F-3725-4EFE-8BA0-80DFAF5C4B42}" destId="{AD423B30-0B6D-4C42-92F8-544D29B5CD9F}" srcOrd="0" destOrd="0" presId="urn:microsoft.com/office/officeart/2005/8/layout/hierarchy6"/>
    <dgm:cxn modelId="{85198D61-6634-4ABC-8B95-FAA91FD79BBC}" type="presOf" srcId="{51D065E0-EACB-4087-889B-75BF93968298}" destId="{740DBA12-393B-424A-AFCE-8795EC3922CE}" srcOrd="0" destOrd="0" presId="urn:microsoft.com/office/officeart/2005/8/layout/hierarchy6"/>
    <dgm:cxn modelId="{55DB3F0B-03E4-4086-BB6C-9F3523CAE981}" type="presOf" srcId="{9DDF5E1C-C7C7-4660-AEC7-253FDE13B773}" destId="{6F65B63E-AC93-4CDA-B1F6-EF2F872A34EC}" srcOrd="0" destOrd="0" presId="urn:microsoft.com/office/officeart/2005/8/layout/hierarchy6"/>
    <dgm:cxn modelId="{57F1D85C-92C4-41EA-9AAF-FBB3296DCF72}" srcId="{E22256DA-40C6-4636-934B-CE7FD0BC6B9C}" destId="{B128D3DE-2069-4589-84E3-3A18B8B63961}" srcOrd="1" destOrd="0" parTransId="{3C3DCA23-0933-4477-8642-99C6BCEC7012}" sibTransId="{68A88F05-CEB2-4964-8FAD-1A903443741F}"/>
    <dgm:cxn modelId="{2282EF64-A9B3-49CB-96DB-83E11C2CFD64}" type="presParOf" srcId="{5446EF97-5FD3-4757-845A-EA3DD5D00A62}" destId="{554AF87B-F712-4304-8754-2205149438D6}" srcOrd="0" destOrd="0" presId="urn:microsoft.com/office/officeart/2005/8/layout/hierarchy6"/>
    <dgm:cxn modelId="{7DFF9682-7BFA-487D-ABBE-E86E2F167290}" type="presParOf" srcId="{554AF87B-F712-4304-8754-2205149438D6}" destId="{8D64950F-1FE6-4044-A0E9-06F16BB94E80}" srcOrd="0" destOrd="0" presId="urn:microsoft.com/office/officeart/2005/8/layout/hierarchy6"/>
    <dgm:cxn modelId="{87714557-45ED-4A2F-A01F-3306DE1BC04F}" type="presParOf" srcId="{8D64950F-1FE6-4044-A0E9-06F16BB94E80}" destId="{CA8C4E5E-BD8A-4185-8FEF-50B342A2C640}" srcOrd="0" destOrd="0" presId="urn:microsoft.com/office/officeart/2005/8/layout/hierarchy6"/>
    <dgm:cxn modelId="{945F4699-37C0-40A7-A0E8-EBD696EE1AA0}" type="presParOf" srcId="{CA8C4E5E-BD8A-4185-8FEF-50B342A2C640}" destId="{7890A0BD-0BAD-418E-BE83-3D8F319FBBB0}" srcOrd="0" destOrd="0" presId="urn:microsoft.com/office/officeart/2005/8/layout/hierarchy6"/>
    <dgm:cxn modelId="{C5E4BEBA-B637-4848-BB57-23943EF9ACB6}" type="presParOf" srcId="{CA8C4E5E-BD8A-4185-8FEF-50B342A2C640}" destId="{BE91D552-C708-4ACC-A015-60428C25A8FA}" srcOrd="1" destOrd="0" presId="urn:microsoft.com/office/officeart/2005/8/layout/hierarchy6"/>
    <dgm:cxn modelId="{24DD898F-29C4-4D16-B742-E23EF2A30609}" type="presParOf" srcId="{BE91D552-C708-4ACC-A015-60428C25A8FA}" destId="{498E3DDA-8931-46E2-8EB5-09E2F38D4118}" srcOrd="0" destOrd="0" presId="urn:microsoft.com/office/officeart/2005/8/layout/hierarchy6"/>
    <dgm:cxn modelId="{309D15EF-6282-46F6-A9CC-D63AE2D7C6E7}" type="presParOf" srcId="{BE91D552-C708-4ACC-A015-60428C25A8FA}" destId="{18DE51A7-C628-4E1A-BB4F-AC34CCEC7B00}" srcOrd="1" destOrd="0" presId="urn:microsoft.com/office/officeart/2005/8/layout/hierarchy6"/>
    <dgm:cxn modelId="{7C7236B4-DFC6-4316-A546-5B62264916C3}" type="presParOf" srcId="{18DE51A7-C628-4E1A-BB4F-AC34CCEC7B00}" destId="{97FE1313-A05D-45E8-8110-2A335547E6EB}" srcOrd="0" destOrd="0" presId="urn:microsoft.com/office/officeart/2005/8/layout/hierarchy6"/>
    <dgm:cxn modelId="{469F1527-A029-432D-93DF-DAF18867139E}" type="presParOf" srcId="{18DE51A7-C628-4E1A-BB4F-AC34CCEC7B00}" destId="{C90BABEB-DDA5-4A27-9364-5ABA72E6D10A}" srcOrd="1" destOrd="0" presId="urn:microsoft.com/office/officeart/2005/8/layout/hierarchy6"/>
    <dgm:cxn modelId="{8A422018-C21F-4E7A-9783-A7127869B03F}" type="presParOf" srcId="{C90BABEB-DDA5-4A27-9364-5ABA72E6D10A}" destId="{C89B1F38-FF3E-49AC-96DA-0DA84546F936}" srcOrd="0" destOrd="0" presId="urn:microsoft.com/office/officeart/2005/8/layout/hierarchy6"/>
    <dgm:cxn modelId="{44292C36-961C-41B5-A3B4-A2444CDD9699}" type="presParOf" srcId="{C90BABEB-DDA5-4A27-9364-5ABA72E6D10A}" destId="{588C850F-E9B4-4C6F-8D58-158ED059ABA9}" srcOrd="1" destOrd="0" presId="urn:microsoft.com/office/officeart/2005/8/layout/hierarchy6"/>
    <dgm:cxn modelId="{05043702-1B1E-41B6-AA97-330C0431D1EE}" type="presParOf" srcId="{588C850F-E9B4-4C6F-8D58-158ED059ABA9}" destId="{232699B3-BF37-45D7-82B1-155C18D6FB68}" srcOrd="0" destOrd="0" presId="urn:microsoft.com/office/officeart/2005/8/layout/hierarchy6"/>
    <dgm:cxn modelId="{5137371F-A7CB-491B-9690-C96DD9600D78}" type="presParOf" srcId="{588C850F-E9B4-4C6F-8D58-158ED059ABA9}" destId="{7CBC413D-FA4C-49A4-B1CB-4B41AC3085C1}" srcOrd="1" destOrd="0" presId="urn:microsoft.com/office/officeart/2005/8/layout/hierarchy6"/>
    <dgm:cxn modelId="{0AB4693A-9516-486D-8EC6-A50E30F1C676}" type="presParOf" srcId="{C90BABEB-DDA5-4A27-9364-5ABA72E6D10A}" destId="{7EAFE273-2322-4F47-8569-28C50BE3DB2A}" srcOrd="2" destOrd="0" presId="urn:microsoft.com/office/officeart/2005/8/layout/hierarchy6"/>
    <dgm:cxn modelId="{E13B13DE-33EE-4D74-8FCD-94D748E5CD0C}" type="presParOf" srcId="{C90BABEB-DDA5-4A27-9364-5ABA72E6D10A}" destId="{CFE57B7D-7DF4-487E-A9D3-2069DFE59991}" srcOrd="3" destOrd="0" presId="urn:microsoft.com/office/officeart/2005/8/layout/hierarchy6"/>
    <dgm:cxn modelId="{AC71D45D-AB37-4950-95AD-3F93DB7913FC}" type="presParOf" srcId="{CFE57B7D-7DF4-487E-A9D3-2069DFE59991}" destId="{AD423B30-0B6D-4C42-92F8-544D29B5CD9F}" srcOrd="0" destOrd="0" presId="urn:microsoft.com/office/officeart/2005/8/layout/hierarchy6"/>
    <dgm:cxn modelId="{56C14E68-4AF7-423C-A8AA-A34E72E5AA2E}" type="presParOf" srcId="{CFE57B7D-7DF4-487E-A9D3-2069DFE59991}" destId="{A5004222-12FD-4F42-B645-9EC08C3FA283}" srcOrd="1" destOrd="0" presId="urn:microsoft.com/office/officeart/2005/8/layout/hierarchy6"/>
    <dgm:cxn modelId="{7C7204C9-0DE7-4B3C-A1A8-53351FA612B5}" type="presParOf" srcId="{BE91D552-C708-4ACC-A015-60428C25A8FA}" destId="{9E8C0035-351C-444D-8555-7468B63707C4}" srcOrd="2" destOrd="0" presId="urn:microsoft.com/office/officeart/2005/8/layout/hierarchy6"/>
    <dgm:cxn modelId="{7F809479-F08D-42A2-B3E1-705D788F2743}" type="presParOf" srcId="{BE91D552-C708-4ACC-A015-60428C25A8FA}" destId="{84533C92-1956-40CB-89C9-397CD87537F1}" srcOrd="3" destOrd="0" presId="urn:microsoft.com/office/officeart/2005/8/layout/hierarchy6"/>
    <dgm:cxn modelId="{39714A68-B81F-421C-9D9F-C016BFDDFD4E}" type="presParOf" srcId="{84533C92-1956-40CB-89C9-397CD87537F1}" destId="{9BAB15F4-2026-4BD3-A8B6-D2B915CAA544}" srcOrd="0" destOrd="0" presId="urn:microsoft.com/office/officeart/2005/8/layout/hierarchy6"/>
    <dgm:cxn modelId="{3FBC518B-4367-4A45-B008-C72261844195}" type="presParOf" srcId="{84533C92-1956-40CB-89C9-397CD87537F1}" destId="{532EC7C4-FA46-466D-9AA0-E61A517376E1}" srcOrd="1" destOrd="0" presId="urn:microsoft.com/office/officeart/2005/8/layout/hierarchy6"/>
    <dgm:cxn modelId="{D5A89A8F-6700-4A21-AD56-3E17F6A17654}" type="presParOf" srcId="{532EC7C4-FA46-466D-9AA0-E61A517376E1}" destId="{6F65B63E-AC93-4CDA-B1F6-EF2F872A34EC}" srcOrd="0" destOrd="0" presId="urn:microsoft.com/office/officeart/2005/8/layout/hierarchy6"/>
    <dgm:cxn modelId="{8D6024D0-1756-4A8E-8641-DB860C9EE9D8}" type="presParOf" srcId="{532EC7C4-FA46-466D-9AA0-E61A517376E1}" destId="{B882F7A2-C7C4-4E9F-8A06-F605E9BC47B0}" srcOrd="1" destOrd="0" presId="urn:microsoft.com/office/officeart/2005/8/layout/hierarchy6"/>
    <dgm:cxn modelId="{95B095A1-98AB-441B-A95B-438801FB807B}" type="presParOf" srcId="{B882F7A2-C7C4-4E9F-8A06-F605E9BC47B0}" destId="{532F9489-1E93-4C58-9154-E8F9C264B2EF}" srcOrd="0" destOrd="0" presId="urn:microsoft.com/office/officeart/2005/8/layout/hierarchy6"/>
    <dgm:cxn modelId="{F1134630-8FA9-4174-8443-F50065770024}" type="presParOf" srcId="{B882F7A2-C7C4-4E9F-8A06-F605E9BC47B0}" destId="{E8FE1F1A-1BC5-4172-97EB-75AF293167EC}" srcOrd="1" destOrd="0" presId="urn:microsoft.com/office/officeart/2005/8/layout/hierarchy6"/>
    <dgm:cxn modelId="{F06CB840-FC80-4C54-A623-A78B36C475E7}" type="presParOf" srcId="{532EC7C4-FA46-466D-9AA0-E61A517376E1}" destId="{70191B18-89C4-4053-B8C5-52F438B4730F}" srcOrd="2" destOrd="0" presId="urn:microsoft.com/office/officeart/2005/8/layout/hierarchy6"/>
    <dgm:cxn modelId="{3FC1E94A-9A4E-411C-8C5D-3E6E85AC4D2C}" type="presParOf" srcId="{532EC7C4-FA46-466D-9AA0-E61A517376E1}" destId="{AD4EA20C-3BCB-47C3-873E-2B47F7694519}" srcOrd="3" destOrd="0" presId="urn:microsoft.com/office/officeart/2005/8/layout/hierarchy6"/>
    <dgm:cxn modelId="{C72946F2-C9D8-4747-A216-04DC03B88AEB}" type="presParOf" srcId="{AD4EA20C-3BCB-47C3-873E-2B47F7694519}" destId="{B072D8EE-553F-4FC8-A758-495BC68917FA}" srcOrd="0" destOrd="0" presId="urn:microsoft.com/office/officeart/2005/8/layout/hierarchy6"/>
    <dgm:cxn modelId="{3D0F01AF-9B97-49EC-B707-C717CB922EF5}" type="presParOf" srcId="{AD4EA20C-3BCB-47C3-873E-2B47F7694519}" destId="{E624363D-BF5E-4F5A-A652-A88C51F880F2}" srcOrd="1" destOrd="0" presId="urn:microsoft.com/office/officeart/2005/8/layout/hierarchy6"/>
    <dgm:cxn modelId="{4C133DD6-0775-4BBE-8470-0B1633B91293}" type="presParOf" srcId="{BE91D552-C708-4ACC-A015-60428C25A8FA}" destId="{0E085134-BEEF-43AD-93A4-890C37AB69EB}" srcOrd="4" destOrd="0" presId="urn:microsoft.com/office/officeart/2005/8/layout/hierarchy6"/>
    <dgm:cxn modelId="{90A8E68A-1318-466E-BE44-AD9F3BC3BCE4}" type="presParOf" srcId="{BE91D552-C708-4ACC-A015-60428C25A8FA}" destId="{E36AF7A7-4E25-434B-A0C7-240DAD714E61}" srcOrd="5" destOrd="0" presId="urn:microsoft.com/office/officeart/2005/8/layout/hierarchy6"/>
    <dgm:cxn modelId="{167FAD7B-1DA9-4187-BD88-8E03910E444B}" type="presParOf" srcId="{E36AF7A7-4E25-434B-A0C7-240DAD714E61}" destId="{96A63725-761E-450A-8AAB-9EEA03ACD54A}" srcOrd="0" destOrd="0" presId="urn:microsoft.com/office/officeart/2005/8/layout/hierarchy6"/>
    <dgm:cxn modelId="{E32C7732-3E6F-412D-A507-D9D18C0501AC}" type="presParOf" srcId="{E36AF7A7-4E25-434B-A0C7-240DAD714E61}" destId="{421345C4-DEBD-4DCF-B6C3-7C4AF6322C03}" srcOrd="1" destOrd="0" presId="urn:microsoft.com/office/officeart/2005/8/layout/hierarchy6"/>
    <dgm:cxn modelId="{B308407C-62CB-4A81-8981-7C4C720AD8F5}" type="presParOf" srcId="{421345C4-DEBD-4DCF-B6C3-7C4AF6322C03}" destId="{F92AF681-7BD5-4051-9B3B-E692C3AF0CEB}" srcOrd="0" destOrd="0" presId="urn:microsoft.com/office/officeart/2005/8/layout/hierarchy6"/>
    <dgm:cxn modelId="{49215C94-C31F-4445-BE08-A65E35323DA4}" type="presParOf" srcId="{421345C4-DEBD-4DCF-B6C3-7C4AF6322C03}" destId="{6D7ECB30-9FE9-49BF-B321-7A04FADF3F8D}" srcOrd="1" destOrd="0" presId="urn:microsoft.com/office/officeart/2005/8/layout/hierarchy6"/>
    <dgm:cxn modelId="{7F553579-E702-4523-A2BF-CEF5E8DDE2B3}" type="presParOf" srcId="{6D7ECB30-9FE9-49BF-B321-7A04FADF3F8D}" destId="{5604C89E-59C4-419A-8BAF-A405E829875E}" srcOrd="0" destOrd="0" presId="urn:microsoft.com/office/officeart/2005/8/layout/hierarchy6"/>
    <dgm:cxn modelId="{7F88D82C-E594-47D1-8FAD-9B9A08B89A4C}" type="presParOf" srcId="{6D7ECB30-9FE9-49BF-B321-7A04FADF3F8D}" destId="{460AE7F7-2E3F-48E6-8ECB-8705BB5CCD58}" srcOrd="1" destOrd="0" presId="urn:microsoft.com/office/officeart/2005/8/layout/hierarchy6"/>
    <dgm:cxn modelId="{DB0FEDE4-18D7-4897-980C-7BC0A93B6506}" type="presParOf" srcId="{421345C4-DEBD-4DCF-B6C3-7C4AF6322C03}" destId="{1C8F6513-B96D-4B23-BE85-C8D2F9B90F62}" srcOrd="2" destOrd="0" presId="urn:microsoft.com/office/officeart/2005/8/layout/hierarchy6"/>
    <dgm:cxn modelId="{EAF14C7A-E37D-4D9E-B390-BDEB60D55E69}" type="presParOf" srcId="{421345C4-DEBD-4DCF-B6C3-7C4AF6322C03}" destId="{F61C8E29-D1ED-4FC4-8657-ED9D60A74889}" srcOrd="3" destOrd="0" presId="urn:microsoft.com/office/officeart/2005/8/layout/hierarchy6"/>
    <dgm:cxn modelId="{980B6CFD-F8D6-4B78-9A10-5AA511AC274D}" type="presParOf" srcId="{F61C8E29-D1ED-4FC4-8657-ED9D60A74889}" destId="{740DBA12-393B-424A-AFCE-8795EC3922CE}" srcOrd="0" destOrd="0" presId="urn:microsoft.com/office/officeart/2005/8/layout/hierarchy6"/>
    <dgm:cxn modelId="{FE7C5DC9-BA09-4490-8D89-6EB52BF953B5}" type="presParOf" srcId="{F61C8E29-D1ED-4FC4-8657-ED9D60A74889}" destId="{4F242CEA-73D5-4596-9666-66F336DAD6E0}" srcOrd="1" destOrd="0" presId="urn:microsoft.com/office/officeart/2005/8/layout/hierarchy6"/>
    <dgm:cxn modelId="{9E6DDA36-5386-40B4-9043-3B7B5B4902DB}" type="presParOf" srcId="{BE91D552-C708-4ACC-A015-60428C25A8FA}" destId="{210968A7-BA4A-4794-A3BE-9133A8DABF8C}" srcOrd="6" destOrd="0" presId="urn:microsoft.com/office/officeart/2005/8/layout/hierarchy6"/>
    <dgm:cxn modelId="{5BDBAA00-6919-43B3-8D8E-052334EF0165}" type="presParOf" srcId="{BE91D552-C708-4ACC-A015-60428C25A8FA}" destId="{183D72B1-A05E-4FD8-A2C0-6605B9E39C38}" srcOrd="7" destOrd="0" presId="urn:microsoft.com/office/officeart/2005/8/layout/hierarchy6"/>
    <dgm:cxn modelId="{23C313D7-041F-484B-9EAF-58EF36745D45}" type="presParOf" srcId="{183D72B1-A05E-4FD8-A2C0-6605B9E39C38}" destId="{C58453CA-58AC-4057-BE9D-8D39E7914BA4}" srcOrd="0" destOrd="0" presId="urn:microsoft.com/office/officeart/2005/8/layout/hierarchy6"/>
    <dgm:cxn modelId="{D6C2884A-31A2-44C5-80C3-2B6388F79D74}" type="presParOf" srcId="{183D72B1-A05E-4FD8-A2C0-6605B9E39C38}" destId="{529FEAA4-CC2D-4B8C-A1B6-88F84E57D66A}" srcOrd="1" destOrd="0" presId="urn:microsoft.com/office/officeart/2005/8/layout/hierarchy6"/>
    <dgm:cxn modelId="{79404D3E-35ED-49E7-86ED-772FE892D7F1}" type="presParOf" srcId="{529FEAA4-CC2D-4B8C-A1B6-88F84E57D66A}" destId="{771D0F33-76E2-4734-9684-4DCB50CDBB82}" srcOrd="0" destOrd="0" presId="urn:microsoft.com/office/officeart/2005/8/layout/hierarchy6"/>
    <dgm:cxn modelId="{0760AD46-9553-447C-83B8-F287A7571809}" type="presParOf" srcId="{529FEAA4-CC2D-4B8C-A1B6-88F84E57D66A}" destId="{9F77D9CE-E83B-443C-839A-E7F03A08CEA5}" srcOrd="1" destOrd="0" presId="urn:microsoft.com/office/officeart/2005/8/layout/hierarchy6"/>
    <dgm:cxn modelId="{CEDB0BCC-67F8-4476-A912-5AB566C2A654}" type="presParOf" srcId="{9F77D9CE-E83B-443C-839A-E7F03A08CEA5}" destId="{19253848-D64C-4F04-A685-2AAE885E9947}" srcOrd="0" destOrd="0" presId="urn:microsoft.com/office/officeart/2005/8/layout/hierarchy6"/>
    <dgm:cxn modelId="{F1A3EA6A-A4FE-4BEE-8970-0E678FD57F6A}" type="presParOf" srcId="{9F77D9CE-E83B-443C-839A-E7F03A08CEA5}" destId="{670647AB-9D53-4937-A5F1-507972881476}" srcOrd="1" destOrd="0" presId="urn:microsoft.com/office/officeart/2005/8/layout/hierarchy6"/>
    <dgm:cxn modelId="{647E0F30-6E22-4420-8A02-8BDDC19378AE}" type="presParOf" srcId="{529FEAA4-CC2D-4B8C-A1B6-88F84E57D66A}" destId="{265CE31C-2F39-4F6F-AA35-2AF4EC68AC51}" srcOrd="2" destOrd="0" presId="urn:microsoft.com/office/officeart/2005/8/layout/hierarchy6"/>
    <dgm:cxn modelId="{B85A00B0-9FDD-4F75-9DEE-2A4177474F19}" type="presParOf" srcId="{529FEAA4-CC2D-4B8C-A1B6-88F84E57D66A}" destId="{463FCC3F-EFD9-437F-8CDF-C259F1C62079}" srcOrd="3" destOrd="0" presId="urn:microsoft.com/office/officeart/2005/8/layout/hierarchy6"/>
    <dgm:cxn modelId="{589DA6CA-9FF1-4D0F-B330-157B79BB34A9}" type="presParOf" srcId="{463FCC3F-EFD9-437F-8CDF-C259F1C62079}" destId="{0E23AD80-75E3-4C28-A8A4-2E85E9C8F393}" srcOrd="0" destOrd="0" presId="urn:microsoft.com/office/officeart/2005/8/layout/hierarchy6"/>
    <dgm:cxn modelId="{4887F0E0-EC4B-4F67-BFAB-EA1487F03BD0}" type="presParOf" srcId="{463FCC3F-EFD9-437F-8CDF-C259F1C62079}" destId="{32B38B8A-CA8F-469A-9BB9-6A2F56ED01E7}" srcOrd="1" destOrd="0" presId="urn:microsoft.com/office/officeart/2005/8/layout/hierarchy6"/>
    <dgm:cxn modelId="{A7B405A8-F33D-4E5A-A426-FDE75441A054}" type="presParOf" srcId="{BE91D552-C708-4ACC-A015-60428C25A8FA}" destId="{284BAF2B-49CD-40F5-8594-24502D215EE6}" srcOrd="8" destOrd="0" presId="urn:microsoft.com/office/officeart/2005/8/layout/hierarchy6"/>
    <dgm:cxn modelId="{8F0EAA4E-151B-4C82-923B-CA9E2CE7BD9B}" type="presParOf" srcId="{BE91D552-C708-4ACC-A015-60428C25A8FA}" destId="{9AEAAF40-1646-4354-A002-BF460801729A}" srcOrd="9" destOrd="0" presId="urn:microsoft.com/office/officeart/2005/8/layout/hierarchy6"/>
    <dgm:cxn modelId="{300F4247-7CA4-4CDB-B917-D9F9C17DFEDD}" type="presParOf" srcId="{9AEAAF40-1646-4354-A002-BF460801729A}" destId="{2DEA974E-3F15-4398-B306-BE2D42404305}" srcOrd="0" destOrd="0" presId="urn:microsoft.com/office/officeart/2005/8/layout/hierarchy6"/>
    <dgm:cxn modelId="{76D2142B-FF2B-4976-AEBE-ADF2F8AA58B4}" type="presParOf" srcId="{9AEAAF40-1646-4354-A002-BF460801729A}" destId="{B608D63B-FD0C-44B6-AE81-FA3F43417EC9}" srcOrd="1" destOrd="0" presId="urn:microsoft.com/office/officeart/2005/8/layout/hierarchy6"/>
    <dgm:cxn modelId="{83B04792-EE6D-4695-966E-C61AE96AFED1}" type="presParOf" srcId="{B608D63B-FD0C-44B6-AE81-FA3F43417EC9}" destId="{59EB22A3-DAA7-4C00-8E35-9D6BDDB73CBB}" srcOrd="0" destOrd="0" presId="urn:microsoft.com/office/officeart/2005/8/layout/hierarchy6"/>
    <dgm:cxn modelId="{827CC8D3-5183-4364-88AA-BACA7FDC0055}" type="presParOf" srcId="{B608D63B-FD0C-44B6-AE81-FA3F43417EC9}" destId="{84DD7BA9-ADE4-4522-AF07-BA24601AEF34}" srcOrd="1" destOrd="0" presId="urn:microsoft.com/office/officeart/2005/8/layout/hierarchy6"/>
    <dgm:cxn modelId="{BB5C8BDE-B25D-4F76-8CF2-B818285C0D88}" type="presParOf" srcId="{84DD7BA9-ADE4-4522-AF07-BA24601AEF34}" destId="{DA9EAF03-F884-4113-8A21-3B7C2650C1F6}" srcOrd="0" destOrd="0" presId="urn:microsoft.com/office/officeart/2005/8/layout/hierarchy6"/>
    <dgm:cxn modelId="{CDD0B776-5816-4637-9581-0F176E57FB73}" type="presParOf" srcId="{84DD7BA9-ADE4-4522-AF07-BA24601AEF34}" destId="{8138FCD3-7E1D-4318-90DA-0348233FC703}" srcOrd="1" destOrd="0" presId="urn:microsoft.com/office/officeart/2005/8/layout/hierarchy6"/>
    <dgm:cxn modelId="{05636873-D367-47D1-9CAC-0385E7AE4352}" type="presParOf" srcId="{B608D63B-FD0C-44B6-AE81-FA3F43417EC9}" destId="{4263DA94-BA47-48F5-9DE4-75109F0287DD}" srcOrd="2" destOrd="0" presId="urn:microsoft.com/office/officeart/2005/8/layout/hierarchy6"/>
    <dgm:cxn modelId="{638C655F-22B6-471D-9042-AEDE18F83527}" type="presParOf" srcId="{B608D63B-FD0C-44B6-AE81-FA3F43417EC9}" destId="{DC854D31-1F25-422F-B53E-8BA5B1FFF68C}" srcOrd="3" destOrd="0" presId="urn:microsoft.com/office/officeart/2005/8/layout/hierarchy6"/>
    <dgm:cxn modelId="{578E063F-C511-44CF-89F4-AF810EDD64E5}" type="presParOf" srcId="{DC854D31-1F25-422F-B53E-8BA5B1FFF68C}" destId="{41A9911A-D1CE-4696-868A-FD05CF94BB40}" srcOrd="0" destOrd="0" presId="urn:microsoft.com/office/officeart/2005/8/layout/hierarchy6"/>
    <dgm:cxn modelId="{48C4818F-EADD-473F-A0FF-F5102D696BF2}" type="presParOf" srcId="{DC854D31-1F25-422F-B53E-8BA5B1FFF68C}" destId="{9819668B-B4E1-4582-8C9F-304463398EE9}" srcOrd="1" destOrd="0" presId="urn:microsoft.com/office/officeart/2005/8/layout/hierarchy6"/>
    <dgm:cxn modelId="{AEFF49AB-E71C-471E-9292-1A3759C38FF1}" type="presParOf" srcId="{BE91D552-C708-4ACC-A015-60428C25A8FA}" destId="{03B225AE-B0EC-4336-9DFB-E91BFD5CED46}" srcOrd="10" destOrd="0" presId="urn:microsoft.com/office/officeart/2005/8/layout/hierarchy6"/>
    <dgm:cxn modelId="{681EE9A2-0FE0-4093-968E-88F6E1E313EF}" type="presParOf" srcId="{BE91D552-C708-4ACC-A015-60428C25A8FA}" destId="{446D633F-7EC5-4E61-AECF-7FEE30A194EF}" srcOrd="11" destOrd="0" presId="urn:microsoft.com/office/officeart/2005/8/layout/hierarchy6"/>
    <dgm:cxn modelId="{6711FC1D-8A7C-4655-A568-A2521ADADF60}" type="presParOf" srcId="{446D633F-7EC5-4E61-AECF-7FEE30A194EF}" destId="{0BD67C01-1434-49FE-98DA-3C1FEB67946B}" srcOrd="0" destOrd="0" presId="urn:microsoft.com/office/officeart/2005/8/layout/hierarchy6"/>
    <dgm:cxn modelId="{22B390B5-4C47-449D-AFFF-1C56CBA2B7C9}" type="presParOf" srcId="{446D633F-7EC5-4E61-AECF-7FEE30A194EF}" destId="{7666E5BE-4580-411C-9413-DC71E557EE86}" srcOrd="1" destOrd="0" presId="urn:microsoft.com/office/officeart/2005/8/layout/hierarchy6"/>
    <dgm:cxn modelId="{D0DBD4AF-BFF8-4D7A-8249-7D13CC454F18}" type="presParOf" srcId="{BE91D552-C708-4ACC-A015-60428C25A8FA}" destId="{683DCCFE-8499-48EB-9CCE-9706AF7168F0}" srcOrd="12" destOrd="0" presId="urn:microsoft.com/office/officeart/2005/8/layout/hierarchy6"/>
    <dgm:cxn modelId="{A0B8F1DB-96D4-44CB-9628-FB88EBF3B220}" type="presParOf" srcId="{BE91D552-C708-4ACC-A015-60428C25A8FA}" destId="{6683DB21-9215-49C7-91F4-31F271FBDD1F}" srcOrd="13" destOrd="0" presId="urn:microsoft.com/office/officeart/2005/8/layout/hierarchy6"/>
    <dgm:cxn modelId="{3048A160-09C2-427F-B23F-A46DC31F672A}" type="presParOf" srcId="{6683DB21-9215-49C7-91F4-31F271FBDD1F}" destId="{E8BD0697-0F67-448F-80C1-3219516E6E6F}" srcOrd="0" destOrd="0" presId="urn:microsoft.com/office/officeart/2005/8/layout/hierarchy6"/>
    <dgm:cxn modelId="{882008D4-E374-433A-B206-5B9C2C4DF792}" type="presParOf" srcId="{6683DB21-9215-49C7-91F4-31F271FBDD1F}" destId="{EB90F83A-EF8D-464E-8341-9183A5FE5CC0}" srcOrd="1" destOrd="0" presId="urn:microsoft.com/office/officeart/2005/8/layout/hierarchy6"/>
    <dgm:cxn modelId="{3545C7FB-1B7E-4444-9335-6DFBAFE4B66A}" type="presParOf" srcId="{5446EF97-5FD3-4757-845A-EA3DD5D00A62}" destId="{DBEB60D7-35FE-4353-BEE6-C3FE5E002AB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8AE97E-66D6-4537-9BCD-E9864859AD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0C8F8-4C97-4345-87ED-8BE590CAF915}">
      <dgm:prSet phldrT="[Text]" custT="1"/>
      <dgm:spPr/>
      <dgm:t>
        <a:bodyPr/>
        <a:lstStyle/>
        <a:p>
          <a:r>
            <a:rPr lang="en-US" sz="1050" dirty="0" smtClean="0"/>
            <a:t>E11.4 Type 2 diabetes mellitus with neurologic complications</a:t>
          </a:r>
          <a:endParaRPr lang="en-US" sz="1050" dirty="0"/>
        </a:p>
      </dgm:t>
    </dgm:pt>
    <dgm:pt modelId="{B41730D2-58CC-4893-A091-C621AFAAF571}" type="parTrans" cxnId="{3A0258F5-487B-49E3-936C-BB4D341EEBD2}">
      <dgm:prSet/>
      <dgm:spPr/>
      <dgm:t>
        <a:bodyPr/>
        <a:lstStyle/>
        <a:p>
          <a:endParaRPr lang="en-US"/>
        </a:p>
      </dgm:t>
    </dgm:pt>
    <dgm:pt modelId="{672B3727-3B61-4E2F-9C2C-A7477BA25CA0}" type="sibTrans" cxnId="{3A0258F5-487B-49E3-936C-BB4D341EEBD2}">
      <dgm:prSet/>
      <dgm:spPr/>
      <dgm:t>
        <a:bodyPr/>
        <a:lstStyle/>
        <a:p>
          <a:endParaRPr lang="en-US"/>
        </a:p>
      </dgm:t>
    </dgm:pt>
    <dgm:pt modelId="{2330C608-D849-4E1C-AEEB-0F9D8762BFCE}">
      <dgm:prSet custT="1"/>
      <dgm:spPr/>
      <dgm:t>
        <a:bodyPr/>
        <a:lstStyle/>
        <a:p>
          <a:r>
            <a:rPr lang="en-US" sz="700" dirty="0" smtClean="0"/>
            <a:t>E11.42 ... with diabetic polyneuropathy</a:t>
          </a:r>
          <a:endParaRPr lang="en-US" sz="700" dirty="0"/>
        </a:p>
      </dgm:t>
    </dgm:pt>
    <dgm:pt modelId="{1CDE4F3E-A0BD-4B18-B01F-BEBB3C265425}" type="parTrans" cxnId="{D37A6114-89EE-443F-B806-D8ECD0548010}">
      <dgm:prSet/>
      <dgm:spPr/>
      <dgm:t>
        <a:bodyPr/>
        <a:lstStyle/>
        <a:p>
          <a:endParaRPr lang="en-US"/>
        </a:p>
      </dgm:t>
    </dgm:pt>
    <dgm:pt modelId="{79ADB2B4-5971-4C72-89AE-52ED14A8F274}" type="sibTrans" cxnId="{D37A6114-89EE-443F-B806-D8ECD0548010}">
      <dgm:prSet/>
      <dgm:spPr/>
      <dgm:t>
        <a:bodyPr/>
        <a:lstStyle/>
        <a:p>
          <a:endParaRPr lang="en-US"/>
        </a:p>
      </dgm:t>
    </dgm:pt>
    <dgm:pt modelId="{45CF489B-6AB1-4378-AE1C-96813EAFDC21}">
      <dgm:prSet custT="1"/>
      <dgm:spPr/>
      <dgm:t>
        <a:bodyPr/>
        <a:lstStyle/>
        <a:p>
          <a:r>
            <a:rPr lang="en-US" sz="700" dirty="0" smtClean="0"/>
            <a:t>E11.41 ... with diabetic </a:t>
          </a:r>
          <a:r>
            <a:rPr lang="en-US" sz="700" dirty="0" err="1" smtClean="0"/>
            <a:t>mononeuropathy</a:t>
          </a:r>
          <a:endParaRPr lang="en-US" sz="700" dirty="0"/>
        </a:p>
      </dgm:t>
    </dgm:pt>
    <dgm:pt modelId="{AC3F3DB3-ADE5-4EC7-A847-8738F512AB03}" type="parTrans" cxnId="{95A8302D-8183-441F-BF43-3B847C9B2BCD}">
      <dgm:prSet/>
      <dgm:spPr/>
      <dgm:t>
        <a:bodyPr/>
        <a:lstStyle/>
        <a:p>
          <a:endParaRPr lang="en-US"/>
        </a:p>
      </dgm:t>
    </dgm:pt>
    <dgm:pt modelId="{4C80379C-BBB6-4783-BD45-4A7C7D22BF67}" type="sibTrans" cxnId="{95A8302D-8183-441F-BF43-3B847C9B2BCD}">
      <dgm:prSet/>
      <dgm:spPr/>
      <dgm:t>
        <a:bodyPr/>
        <a:lstStyle/>
        <a:p>
          <a:endParaRPr lang="en-US"/>
        </a:p>
      </dgm:t>
    </dgm:pt>
    <dgm:pt modelId="{E22256DA-40C6-4636-934B-CE7FD0BC6B9C}">
      <dgm:prSet custT="1"/>
      <dgm:spPr/>
      <dgm:t>
        <a:bodyPr/>
        <a:lstStyle/>
        <a:p>
          <a:r>
            <a:rPr lang="en-US" sz="700" dirty="0" smtClean="0"/>
            <a:t>E11.43 ... with diabetic autonomic (poly)neuropathy</a:t>
          </a:r>
          <a:endParaRPr lang="en-US" sz="700" dirty="0"/>
        </a:p>
      </dgm:t>
    </dgm:pt>
    <dgm:pt modelId="{B5037624-EC50-46B7-A08F-B1A332DC8FBD}" type="parTrans" cxnId="{F44991C9-06F8-452C-BE6C-09B2C831DD76}">
      <dgm:prSet/>
      <dgm:spPr/>
      <dgm:t>
        <a:bodyPr/>
        <a:lstStyle/>
        <a:p>
          <a:endParaRPr lang="en-US"/>
        </a:p>
      </dgm:t>
    </dgm:pt>
    <dgm:pt modelId="{EEC86468-7A86-4921-BA0F-3B41CC200898}" type="sibTrans" cxnId="{F44991C9-06F8-452C-BE6C-09B2C831DD76}">
      <dgm:prSet/>
      <dgm:spPr/>
      <dgm:t>
        <a:bodyPr/>
        <a:lstStyle/>
        <a:p>
          <a:endParaRPr lang="en-US"/>
        </a:p>
      </dgm:t>
    </dgm:pt>
    <dgm:pt modelId="{168E0AA7-B6B3-402E-B8B2-1444A3D5A289}">
      <dgm:prSet custT="1"/>
      <dgm:spPr/>
      <dgm:t>
        <a:bodyPr/>
        <a:lstStyle/>
        <a:p>
          <a:r>
            <a:rPr lang="en-US" sz="700" dirty="0" smtClean="0"/>
            <a:t>E11.44 ... with diabetic </a:t>
          </a:r>
          <a:r>
            <a:rPr lang="en-US" sz="700" dirty="0" err="1" smtClean="0"/>
            <a:t>amyotrophy</a:t>
          </a:r>
          <a:endParaRPr lang="en-US" sz="700" dirty="0"/>
        </a:p>
      </dgm:t>
    </dgm:pt>
    <dgm:pt modelId="{8003ED09-3673-43F4-9EA2-34F174353BFC}" type="parTrans" cxnId="{F5B56E47-A5EB-4C20-B9B4-CA0354507DA2}">
      <dgm:prSet/>
      <dgm:spPr/>
      <dgm:t>
        <a:bodyPr/>
        <a:lstStyle/>
        <a:p>
          <a:endParaRPr lang="en-US"/>
        </a:p>
      </dgm:t>
    </dgm:pt>
    <dgm:pt modelId="{D15293AA-B2D5-4065-B962-32E4DA52835F}" type="sibTrans" cxnId="{F5B56E47-A5EB-4C20-B9B4-CA0354507DA2}">
      <dgm:prSet/>
      <dgm:spPr/>
      <dgm:t>
        <a:bodyPr/>
        <a:lstStyle/>
        <a:p>
          <a:endParaRPr lang="en-US"/>
        </a:p>
      </dgm:t>
    </dgm:pt>
    <dgm:pt modelId="{6BB7B971-A2A5-4167-8670-C3EFF90E8F44}">
      <dgm:prSet custT="1"/>
      <dgm:spPr/>
      <dgm:t>
        <a:bodyPr/>
        <a:lstStyle/>
        <a:p>
          <a:r>
            <a:rPr lang="en-US" sz="700" dirty="0" smtClean="0"/>
            <a:t>E11.49 ... with other diabetic neurological complications</a:t>
          </a:r>
          <a:endParaRPr lang="en-US" sz="700" dirty="0"/>
        </a:p>
      </dgm:t>
    </dgm:pt>
    <dgm:pt modelId="{8264CAAD-71DD-428A-BFE1-4B2DF004EDC7}" type="parTrans" cxnId="{9D68B430-5F22-49A5-98C6-9DCFCA77A670}">
      <dgm:prSet/>
      <dgm:spPr/>
      <dgm:t>
        <a:bodyPr/>
        <a:lstStyle/>
        <a:p>
          <a:endParaRPr lang="en-US"/>
        </a:p>
      </dgm:t>
    </dgm:pt>
    <dgm:pt modelId="{0A68D510-2B94-486C-82EC-5B53B6589D9C}" type="sibTrans" cxnId="{9D68B430-5F22-49A5-98C6-9DCFCA77A670}">
      <dgm:prSet/>
      <dgm:spPr/>
      <dgm:t>
        <a:bodyPr/>
        <a:lstStyle/>
        <a:p>
          <a:endParaRPr lang="en-US"/>
        </a:p>
      </dgm:t>
    </dgm:pt>
    <dgm:pt modelId="{007BBE58-36E6-47B7-B07E-B5828D7DEE51}">
      <dgm:prSet custT="1"/>
      <dgm:spPr/>
      <dgm:t>
        <a:bodyPr/>
        <a:lstStyle/>
        <a:p>
          <a:r>
            <a:rPr lang="en-US" sz="700" dirty="0" smtClean="0"/>
            <a:t>E11.40 ... with diabetic neuropathy, unspecified</a:t>
          </a:r>
          <a:endParaRPr lang="en-US" sz="700" dirty="0"/>
        </a:p>
      </dgm:t>
    </dgm:pt>
    <dgm:pt modelId="{05EFB11C-FE9E-4AF5-9B66-F881834FDB2E}" type="parTrans" cxnId="{EEA8679A-89D3-4559-8A94-7EEF6CF1DAE9}">
      <dgm:prSet/>
      <dgm:spPr/>
      <dgm:t>
        <a:bodyPr/>
        <a:lstStyle/>
        <a:p>
          <a:endParaRPr lang="en-US"/>
        </a:p>
      </dgm:t>
    </dgm:pt>
    <dgm:pt modelId="{632EF4E7-EBCB-451F-8CB3-BAFB51845563}" type="sibTrans" cxnId="{EEA8679A-89D3-4559-8A94-7EEF6CF1DAE9}">
      <dgm:prSet/>
      <dgm:spPr/>
      <dgm:t>
        <a:bodyPr/>
        <a:lstStyle/>
        <a:p>
          <a:endParaRPr lang="en-US"/>
        </a:p>
      </dgm:t>
    </dgm:pt>
    <dgm:pt modelId="{5446EF97-5FD3-4757-845A-EA3DD5D00A62}" type="pres">
      <dgm:prSet presAssocID="{BD8AE97E-66D6-4537-9BCD-E9864859AD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AF87B-F712-4304-8754-2205149438D6}" type="pres">
      <dgm:prSet presAssocID="{BD8AE97E-66D6-4537-9BCD-E9864859ADBC}" presName="hierFlow" presStyleCnt="0"/>
      <dgm:spPr/>
      <dgm:t>
        <a:bodyPr/>
        <a:lstStyle/>
        <a:p>
          <a:endParaRPr lang="en-US"/>
        </a:p>
      </dgm:t>
    </dgm:pt>
    <dgm:pt modelId="{8D64950F-1FE6-4044-A0E9-06F16BB94E80}" type="pres">
      <dgm:prSet presAssocID="{BD8AE97E-66D6-4537-9BCD-E9864859ADBC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8C4E5E-BD8A-4185-8FEF-50B342A2C640}" type="pres">
      <dgm:prSet presAssocID="{7F00C8F8-4C97-4345-87ED-8BE590CAF915}" presName="Name14" presStyleCnt="0"/>
      <dgm:spPr/>
      <dgm:t>
        <a:bodyPr/>
        <a:lstStyle/>
        <a:p>
          <a:endParaRPr lang="en-US"/>
        </a:p>
      </dgm:t>
    </dgm:pt>
    <dgm:pt modelId="{7890A0BD-0BAD-418E-BE83-3D8F319FBBB0}" type="pres">
      <dgm:prSet presAssocID="{7F00C8F8-4C97-4345-87ED-8BE590CAF915}" presName="level1Shape" presStyleLbl="node0" presStyleIdx="0" presStyleCnt="1" custScaleX="804482" custScaleY="305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1D552-C708-4ACC-A015-60428C25A8FA}" type="pres">
      <dgm:prSet presAssocID="{7F00C8F8-4C97-4345-87ED-8BE590CAF915}" presName="hierChild2" presStyleCnt="0"/>
      <dgm:spPr/>
      <dgm:t>
        <a:bodyPr/>
        <a:lstStyle/>
        <a:p>
          <a:endParaRPr lang="en-US"/>
        </a:p>
      </dgm:t>
    </dgm:pt>
    <dgm:pt modelId="{498E3DDA-8931-46E2-8EB5-09E2F38D4118}" type="pres">
      <dgm:prSet presAssocID="{05EFB11C-FE9E-4AF5-9B66-F881834FDB2E}" presName="Name19" presStyleLbl="parChTrans1D2" presStyleIdx="0" presStyleCnt="6" custScaleX="2000000" custScaleY="2000000"/>
      <dgm:spPr/>
      <dgm:t>
        <a:bodyPr/>
        <a:lstStyle/>
        <a:p>
          <a:endParaRPr lang="en-US"/>
        </a:p>
      </dgm:t>
    </dgm:pt>
    <dgm:pt modelId="{18DE51A7-C628-4E1A-BB4F-AC34CCEC7B00}" type="pres">
      <dgm:prSet presAssocID="{007BBE58-36E6-47B7-B07E-B5828D7DEE51}" presName="Name21" presStyleCnt="0"/>
      <dgm:spPr/>
    </dgm:pt>
    <dgm:pt modelId="{97FE1313-A05D-45E8-8110-2A335547E6EB}" type="pres">
      <dgm:prSet presAssocID="{007BBE58-36E6-47B7-B07E-B5828D7DEE51}" presName="level2Shape" presStyleLbl="node2" presStyleIdx="0" presStyleCnt="6" custScaleX="302102" custScaleY="332804"/>
      <dgm:spPr/>
      <dgm:t>
        <a:bodyPr/>
        <a:lstStyle/>
        <a:p>
          <a:endParaRPr lang="en-US"/>
        </a:p>
      </dgm:t>
    </dgm:pt>
    <dgm:pt modelId="{C90BABEB-DDA5-4A27-9364-5ABA72E6D10A}" type="pres">
      <dgm:prSet presAssocID="{007BBE58-36E6-47B7-B07E-B5828D7DEE51}" presName="hierChild3" presStyleCnt="0"/>
      <dgm:spPr/>
    </dgm:pt>
    <dgm:pt modelId="{9E8C0035-351C-444D-8555-7468B63707C4}" type="pres">
      <dgm:prSet presAssocID="{AC3F3DB3-ADE5-4EC7-A847-8738F512AB03}" presName="Name19" presStyleLbl="parChTrans1D2" presStyleIdx="1" presStyleCnt="6" custScaleX="2000000" custScaleY="2000000"/>
      <dgm:spPr/>
      <dgm:t>
        <a:bodyPr/>
        <a:lstStyle/>
        <a:p>
          <a:endParaRPr lang="en-US"/>
        </a:p>
      </dgm:t>
    </dgm:pt>
    <dgm:pt modelId="{84533C92-1956-40CB-89C9-397CD87537F1}" type="pres">
      <dgm:prSet presAssocID="{45CF489B-6AB1-4378-AE1C-96813EAFDC21}" presName="Name21" presStyleCnt="0"/>
      <dgm:spPr/>
    </dgm:pt>
    <dgm:pt modelId="{9BAB15F4-2026-4BD3-A8B6-D2B915CAA544}" type="pres">
      <dgm:prSet presAssocID="{45CF489B-6AB1-4378-AE1C-96813EAFDC21}" presName="level2Shape" presStyleLbl="node2" presStyleIdx="1" presStyleCnt="6" custScaleX="302102" custScaleY="333129"/>
      <dgm:spPr/>
      <dgm:t>
        <a:bodyPr/>
        <a:lstStyle/>
        <a:p>
          <a:endParaRPr lang="en-US"/>
        </a:p>
      </dgm:t>
    </dgm:pt>
    <dgm:pt modelId="{532EC7C4-FA46-466D-9AA0-E61A517376E1}" type="pres">
      <dgm:prSet presAssocID="{45CF489B-6AB1-4378-AE1C-96813EAFDC21}" presName="hierChild3" presStyleCnt="0"/>
      <dgm:spPr/>
    </dgm:pt>
    <dgm:pt modelId="{0E085134-BEEF-43AD-93A4-890C37AB69EB}" type="pres">
      <dgm:prSet presAssocID="{1CDE4F3E-A0BD-4B18-B01F-BEBB3C265425}" presName="Name19" presStyleLbl="parChTrans1D2" presStyleIdx="2" presStyleCnt="6" custScaleX="2000000" custScaleY="2000000"/>
      <dgm:spPr/>
      <dgm:t>
        <a:bodyPr/>
        <a:lstStyle/>
        <a:p>
          <a:endParaRPr lang="en-US"/>
        </a:p>
      </dgm:t>
    </dgm:pt>
    <dgm:pt modelId="{E36AF7A7-4E25-434B-A0C7-240DAD714E61}" type="pres">
      <dgm:prSet presAssocID="{2330C608-D849-4E1C-AEEB-0F9D8762BFCE}" presName="Name21" presStyleCnt="0"/>
      <dgm:spPr/>
    </dgm:pt>
    <dgm:pt modelId="{96A63725-761E-450A-8AAB-9EEA03ACD54A}" type="pres">
      <dgm:prSet presAssocID="{2330C608-D849-4E1C-AEEB-0F9D8762BFCE}" presName="level2Shape" presStyleLbl="node2" presStyleIdx="2" presStyleCnt="6" custScaleX="302102" custScaleY="333455"/>
      <dgm:spPr/>
      <dgm:t>
        <a:bodyPr/>
        <a:lstStyle/>
        <a:p>
          <a:endParaRPr lang="en-US"/>
        </a:p>
      </dgm:t>
    </dgm:pt>
    <dgm:pt modelId="{421345C4-DEBD-4DCF-B6C3-7C4AF6322C03}" type="pres">
      <dgm:prSet presAssocID="{2330C608-D849-4E1C-AEEB-0F9D8762BFCE}" presName="hierChild3" presStyleCnt="0"/>
      <dgm:spPr/>
    </dgm:pt>
    <dgm:pt modelId="{210968A7-BA4A-4794-A3BE-9133A8DABF8C}" type="pres">
      <dgm:prSet presAssocID="{B5037624-EC50-46B7-A08F-B1A332DC8FBD}" presName="Name19" presStyleLbl="parChTrans1D2" presStyleIdx="3" presStyleCnt="6" custScaleX="2000000" custScaleY="2000000"/>
      <dgm:spPr/>
      <dgm:t>
        <a:bodyPr/>
        <a:lstStyle/>
        <a:p>
          <a:endParaRPr lang="en-US"/>
        </a:p>
      </dgm:t>
    </dgm:pt>
    <dgm:pt modelId="{183D72B1-A05E-4FD8-A2C0-6605B9E39C38}" type="pres">
      <dgm:prSet presAssocID="{E22256DA-40C6-4636-934B-CE7FD0BC6B9C}" presName="Name21" presStyleCnt="0"/>
      <dgm:spPr/>
    </dgm:pt>
    <dgm:pt modelId="{C58453CA-58AC-4057-BE9D-8D39E7914BA4}" type="pres">
      <dgm:prSet presAssocID="{E22256DA-40C6-4636-934B-CE7FD0BC6B9C}" presName="level2Shape" presStyleLbl="node2" presStyleIdx="3" presStyleCnt="6" custScaleX="302102" custScaleY="333780"/>
      <dgm:spPr/>
      <dgm:t>
        <a:bodyPr/>
        <a:lstStyle/>
        <a:p>
          <a:endParaRPr lang="en-US"/>
        </a:p>
      </dgm:t>
    </dgm:pt>
    <dgm:pt modelId="{529FEAA4-CC2D-4B8C-A1B6-88F84E57D66A}" type="pres">
      <dgm:prSet presAssocID="{E22256DA-40C6-4636-934B-CE7FD0BC6B9C}" presName="hierChild3" presStyleCnt="0"/>
      <dgm:spPr/>
    </dgm:pt>
    <dgm:pt modelId="{284BAF2B-49CD-40F5-8594-24502D215EE6}" type="pres">
      <dgm:prSet presAssocID="{8003ED09-3673-43F4-9EA2-34F174353BFC}" presName="Name19" presStyleLbl="parChTrans1D2" presStyleIdx="4" presStyleCnt="6" custScaleX="2000000" custScaleY="2000000"/>
      <dgm:spPr/>
      <dgm:t>
        <a:bodyPr/>
        <a:lstStyle/>
        <a:p>
          <a:endParaRPr lang="en-US"/>
        </a:p>
      </dgm:t>
    </dgm:pt>
    <dgm:pt modelId="{9AEAAF40-1646-4354-A002-BF460801729A}" type="pres">
      <dgm:prSet presAssocID="{168E0AA7-B6B3-402E-B8B2-1444A3D5A289}" presName="Name21" presStyleCnt="0"/>
      <dgm:spPr/>
    </dgm:pt>
    <dgm:pt modelId="{2DEA974E-3F15-4398-B306-BE2D42404305}" type="pres">
      <dgm:prSet presAssocID="{168E0AA7-B6B3-402E-B8B2-1444A3D5A289}" presName="level2Shape" presStyleLbl="node2" presStyleIdx="4" presStyleCnt="6" custScaleX="302102" custScaleY="334107"/>
      <dgm:spPr/>
      <dgm:t>
        <a:bodyPr/>
        <a:lstStyle/>
        <a:p>
          <a:endParaRPr lang="en-US"/>
        </a:p>
      </dgm:t>
    </dgm:pt>
    <dgm:pt modelId="{B608D63B-FD0C-44B6-AE81-FA3F43417EC9}" type="pres">
      <dgm:prSet presAssocID="{168E0AA7-B6B3-402E-B8B2-1444A3D5A289}" presName="hierChild3" presStyleCnt="0"/>
      <dgm:spPr/>
    </dgm:pt>
    <dgm:pt modelId="{03B225AE-B0EC-4336-9DFB-E91BFD5CED46}" type="pres">
      <dgm:prSet presAssocID="{8264CAAD-71DD-428A-BFE1-4B2DF004EDC7}" presName="Name19" presStyleLbl="parChTrans1D2" presStyleIdx="5" presStyleCnt="6" custScaleX="2000000" custScaleY="2000000"/>
      <dgm:spPr/>
      <dgm:t>
        <a:bodyPr/>
        <a:lstStyle/>
        <a:p>
          <a:endParaRPr lang="en-US"/>
        </a:p>
      </dgm:t>
    </dgm:pt>
    <dgm:pt modelId="{446D633F-7EC5-4E61-AECF-7FEE30A194EF}" type="pres">
      <dgm:prSet presAssocID="{6BB7B971-A2A5-4167-8670-C3EFF90E8F44}" presName="Name21" presStyleCnt="0"/>
      <dgm:spPr/>
    </dgm:pt>
    <dgm:pt modelId="{0BD67C01-1434-49FE-98DA-3C1FEB67946B}" type="pres">
      <dgm:prSet presAssocID="{6BB7B971-A2A5-4167-8670-C3EFF90E8F44}" presName="level2Shape" presStyleLbl="node2" presStyleIdx="5" presStyleCnt="6" custScaleX="302102" custScaleY="334433"/>
      <dgm:spPr/>
      <dgm:t>
        <a:bodyPr/>
        <a:lstStyle/>
        <a:p>
          <a:endParaRPr lang="en-US"/>
        </a:p>
      </dgm:t>
    </dgm:pt>
    <dgm:pt modelId="{7666E5BE-4580-411C-9413-DC71E557EE86}" type="pres">
      <dgm:prSet presAssocID="{6BB7B971-A2A5-4167-8670-C3EFF90E8F44}" presName="hierChild3" presStyleCnt="0"/>
      <dgm:spPr/>
    </dgm:pt>
    <dgm:pt modelId="{DBEB60D7-35FE-4353-BEE6-C3FE5E002AB0}" type="pres">
      <dgm:prSet presAssocID="{BD8AE97E-66D6-4537-9BCD-E9864859ADBC}" presName="bgShapesFlow" presStyleCnt="0"/>
      <dgm:spPr/>
      <dgm:t>
        <a:bodyPr/>
        <a:lstStyle/>
        <a:p>
          <a:endParaRPr lang="en-US"/>
        </a:p>
      </dgm:t>
    </dgm:pt>
  </dgm:ptLst>
  <dgm:cxnLst>
    <dgm:cxn modelId="{064D05C9-9D25-4462-894B-B1D52C4EA8EE}" type="presOf" srcId="{168E0AA7-B6B3-402E-B8B2-1444A3D5A289}" destId="{2DEA974E-3F15-4398-B306-BE2D42404305}" srcOrd="0" destOrd="0" presId="urn:microsoft.com/office/officeart/2005/8/layout/hierarchy6"/>
    <dgm:cxn modelId="{25446BDF-553B-4873-A8E0-E3D14B96AB73}" type="presOf" srcId="{2330C608-D849-4E1C-AEEB-0F9D8762BFCE}" destId="{96A63725-761E-450A-8AAB-9EEA03ACD54A}" srcOrd="0" destOrd="0" presId="urn:microsoft.com/office/officeart/2005/8/layout/hierarchy6"/>
    <dgm:cxn modelId="{F44991C9-06F8-452C-BE6C-09B2C831DD76}" srcId="{7F00C8F8-4C97-4345-87ED-8BE590CAF915}" destId="{E22256DA-40C6-4636-934B-CE7FD0BC6B9C}" srcOrd="3" destOrd="0" parTransId="{B5037624-EC50-46B7-A08F-B1A332DC8FBD}" sibTransId="{EEC86468-7A86-4921-BA0F-3B41CC200898}"/>
    <dgm:cxn modelId="{EEA8679A-89D3-4559-8A94-7EEF6CF1DAE9}" srcId="{7F00C8F8-4C97-4345-87ED-8BE590CAF915}" destId="{007BBE58-36E6-47B7-B07E-B5828D7DEE51}" srcOrd="0" destOrd="0" parTransId="{05EFB11C-FE9E-4AF5-9B66-F881834FDB2E}" sibTransId="{632EF4E7-EBCB-451F-8CB3-BAFB51845563}"/>
    <dgm:cxn modelId="{998F82EE-F372-42FB-8EE3-1BB2CA2EE0DE}" type="presOf" srcId="{E22256DA-40C6-4636-934B-CE7FD0BC6B9C}" destId="{C58453CA-58AC-4057-BE9D-8D39E7914BA4}" srcOrd="0" destOrd="0" presId="urn:microsoft.com/office/officeart/2005/8/layout/hierarchy6"/>
    <dgm:cxn modelId="{3A0258F5-487B-49E3-936C-BB4D341EEBD2}" srcId="{BD8AE97E-66D6-4537-9BCD-E9864859ADBC}" destId="{7F00C8F8-4C97-4345-87ED-8BE590CAF915}" srcOrd="0" destOrd="0" parTransId="{B41730D2-58CC-4893-A091-C621AFAAF571}" sibTransId="{672B3727-3B61-4E2F-9C2C-A7477BA25CA0}"/>
    <dgm:cxn modelId="{9FEFA752-6D0D-4F4D-A7A0-034571810F34}" type="presOf" srcId="{45CF489B-6AB1-4378-AE1C-96813EAFDC21}" destId="{9BAB15F4-2026-4BD3-A8B6-D2B915CAA544}" srcOrd="0" destOrd="0" presId="urn:microsoft.com/office/officeart/2005/8/layout/hierarchy6"/>
    <dgm:cxn modelId="{9D68B430-5F22-49A5-98C6-9DCFCA77A670}" srcId="{7F00C8F8-4C97-4345-87ED-8BE590CAF915}" destId="{6BB7B971-A2A5-4167-8670-C3EFF90E8F44}" srcOrd="5" destOrd="0" parTransId="{8264CAAD-71DD-428A-BFE1-4B2DF004EDC7}" sibTransId="{0A68D510-2B94-486C-82EC-5B53B6589D9C}"/>
    <dgm:cxn modelId="{1065C2B7-092F-4588-96CD-48B65F6B49A3}" type="presOf" srcId="{6BB7B971-A2A5-4167-8670-C3EFF90E8F44}" destId="{0BD67C01-1434-49FE-98DA-3C1FEB67946B}" srcOrd="0" destOrd="0" presId="urn:microsoft.com/office/officeart/2005/8/layout/hierarchy6"/>
    <dgm:cxn modelId="{F5B56E47-A5EB-4C20-B9B4-CA0354507DA2}" srcId="{7F00C8F8-4C97-4345-87ED-8BE590CAF915}" destId="{168E0AA7-B6B3-402E-B8B2-1444A3D5A289}" srcOrd="4" destOrd="0" parTransId="{8003ED09-3673-43F4-9EA2-34F174353BFC}" sibTransId="{D15293AA-B2D5-4065-B962-32E4DA52835F}"/>
    <dgm:cxn modelId="{BEF373A7-7966-486B-8D02-03F27E2E2CB3}" type="presOf" srcId="{8264CAAD-71DD-428A-BFE1-4B2DF004EDC7}" destId="{03B225AE-B0EC-4336-9DFB-E91BFD5CED46}" srcOrd="0" destOrd="0" presId="urn:microsoft.com/office/officeart/2005/8/layout/hierarchy6"/>
    <dgm:cxn modelId="{95A8302D-8183-441F-BF43-3B847C9B2BCD}" srcId="{7F00C8F8-4C97-4345-87ED-8BE590CAF915}" destId="{45CF489B-6AB1-4378-AE1C-96813EAFDC21}" srcOrd="1" destOrd="0" parTransId="{AC3F3DB3-ADE5-4EC7-A847-8738F512AB03}" sibTransId="{4C80379C-BBB6-4783-BD45-4A7C7D22BF67}"/>
    <dgm:cxn modelId="{D37A6114-89EE-443F-B806-D8ECD0548010}" srcId="{7F00C8F8-4C97-4345-87ED-8BE590CAF915}" destId="{2330C608-D849-4E1C-AEEB-0F9D8762BFCE}" srcOrd="2" destOrd="0" parTransId="{1CDE4F3E-A0BD-4B18-B01F-BEBB3C265425}" sibTransId="{79ADB2B4-5971-4C72-89AE-52ED14A8F274}"/>
    <dgm:cxn modelId="{74B61B35-1A32-4462-8949-5690DB430C77}" type="presOf" srcId="{BD8AE97E-66D6-4537-9BCD-E9864859ADBC}" destId="{5446EF97-5FD3-4757-845A-EA3DD5D00A62}" srcOrd="0" destOrd="0" presId="urn:microsoft.com/office/officeart/2005/8/layout/hierarchy6"/>
    <dgm:cxn modelId="{323DF22C-3646-4B43-A0F6-E7193377A341}" type="presOf" srcId="{1CDE4F3E-A0BD-4B18-B01F-BEBB3C265425}" destId="{0E085134-BEEF-43AD-93A4-890C37AB69EB}" srcOrd="0" destOrd="0" presId="urn:microsoft.com/office/officeart/2005/8/layout/hierarchy6"/>
    <dgm:cxn modelId="{7E05B117-B34D-4191-BEFD-DE3E0C1A44E8}" type="presOf" srcId="{B5037624-EC50-46B7-A08F-B1A332DC8FBD}" destId="{210968A7-BA4A-4794-A3BE-9133A8DABF8C}" srcOrd="0" destOrd="0" presId="urn:microsoft.com/office/officeart/2005/8/layout/hierarchy6"/>
    <dgm:cxn modelId="{570DF7AE-AC36-4354-823F-17B9E5A280E4}" type="presOf" srcId="{AC3F3DB3-ADE5-4EC7-A847-8738F512AB03}" destId="{9E8C0035-351C-444D-8555-7468B63707C4}" srcOrd="0" destOrd="0" presId="urn:microsoft.com/office/officeart/2005/8/layout/hierarchy6"/>
    <dgm:cxn modelId="{E4764697-3C53-4708-829E-88082A1C6860}" type="presOf" srcId="{7F00C8F8-4C97-4345-87ED-8BE590CAF915}" destId="{7890A0BD-0BAD-418E-BE83-3D8F319FBBB0}" srcOrd="0" destOrd="0" presId="urn:microsoft.com/office/officeart/2005/8/layout/hierarchy6"/>
    <dgm:cxn modelId="{E6908014-EBAD-44AB-8C12-DDF699F79F55}" type="presOf" srcId="{007BBE58-36E6-47B7-B07E-B5828D7DEE51}" destId="{97FE1313-A05D-45E8-8110-2A335547E6EB}" srcOrd="0" destOrd="0" presId="urn:microsoft.com/office/officeart/2005/8/layout/hierarchy6"/>
    <dgm:cxn modelId="{E6710DA8-3632-4276-A086-FDE047855DE0}" type="presOf" srcId="{05EFB11C-FE9E-4AF5-9B66-F881834FDB2E}" destId="{498E3DDA-8931-46E2-8EB5-09E2F38D4118}" srcOrd="0" destOrd="0" presId="urn:microsoft.com/office/officeart/2005/8/layout/hierarchy6"/>
    <dgm:cxn modelId="{DA35FF0B-FA05-4E71-A4A1-1289B64AF38F}" type="presOf" srcId="{8003ED09-3673-43F4-9EA2-34F174353BFC}" destId="{284BAF2B-49CD-40F5-8594-24502D215EE6}" srcOrd="0" destOrd="0" presId="urn:microsoft.com/office/officeart/2005/8/layout/hierarchy6"/>
    <dgm:cxn modelId="{2282EF64-A9B3-49CB-96DB-83E11C2CFD64}" type="presParOf" srcId="{5446EF97-5FD3-4757-845A-EA3DD5D00A62}" destId="{554AF87B-F712-4304-8754-2205149438D6}" srcOrd="0" destOrd="0" presId="urn:microsoft.com/office/officeart/2005/8/layout/hierarchy6"/>
    <dgm:cxn modelId="{7DFF9682-7BFA-487D-ABBE-E86E2F167290}" type="presParOf" srcId="{554AF87B-F712-4304-8754-2205149438D6}" destId="{8D64950F-1FE6-4044-A0E9-06F16BB94E80}" srcOrd="0" destOrd="0" presId="urn:microsoft.com/office/officeart/2005/8/layout/hierarchy6"/>
    <dgm:cxn modelId="{87714557-45ED-4A2F-A01F-3306DE1BC04F}" type="presParOf" srcId="{8D64950F-1FE6-4044-A0E9-06F16BB94E80}" destId="{CA8C4E5E-BD8A-4185-8FEF-50B342A2C640}" srcOrd="0" destOrd="0" presId="urn:microsoft.com/office/officeart/2005/8/layout/hierarchy6"/>
    <dgm:cxn modelId="{945F4699-37C0-40A7-A0E8-EBD696EE1AA0}" type="presParOf" srcId="{CA8C4E5E-BD8A-4185-8FEF-50B342A2C640}" destId="{7890A0BD-0BAD-418E-BE83-3D8F319FBBB0}" srcOrd="0" destOrd="0" presId="urn:microsoft.com/office/officeart/2005/8/layout/hierarchy6"/>
    <dgm:cxn modelId="{C5E4BEBA-B637-4848-BB57-23943EF9ACB6}" type="presParOf" srcId="{CA8C4E5E-BD8A-4185-8FEF-50B342A2C640}" destId="{BE91D552-C708-4ACC-A015-60428C25A8FA}" srcOrd="1" destOrd="0" presId="urn:microsoft.com/office/officeart/2005/8/layout/hierarchy6"/>
    <dgm:cxn modelId="{24DD898F-29C4-4D16-B742-E23EF2A30609}" type="presParOf" srcId="{BE91D552-C708-4ACC-A015-60428C25A8FA}" destId="{498E3DDA-8931-46E2-8EB5-09E2F38D4118}" srcOrd="0" destOrd="0" presId="urn:microsoft.com/office/officeart/2005/8/layout/hierarchy6"/>
    <dgm:cxn modelId="{309D15EF-6282-46F6-A9CC-D63AE2D7C6E7}" type="presParOf" srcId="{BE91D552-C708-4ACC-A015-60428C25A8FA}" destId="{18DE51A7-C628-4E1A-BB4F-AC34CCEC7B00}" srcOrd="1" destOrd="0" presId="urn:microsoft.com/office/officeart/2005/8/layout/hierarchy6"/>
    <dgm:cxn modelId="{7C7236B4-DFC6-4316-A546-5B62264916C3}" type="presParOf" srcId="{18DE51A7-C628-4E1A-BB4F-AC34CCEC7B00}" destId="{97FE1313-A05D-45E8-8110-2A335547E6EB}" srcOrd="0" destOrd="0" presId="urn:microsoft.com/office/officeart/2005/8/layout/hierarchy6"/>
    <dgm:cxn modelId="{469F1527-A029-432D-93DF-DAF18867139E}" type="presParOf" srcId="{18DE51A7-C628-4E1A-BB4F-AC34CCEC7B00}" destId="{C90BABEB-DDA5-4A27-9364-5ABA72E6D10A}" srcOrd="1" destOrd="0" presId="urn:microsoft.com/office/officeart/2005/8/layout/hierarchy6"/>
    <dgm:cxn modelId="{7C7204C9-0DE7-4B3C-A1A8-53351FA612B5}" type="presParOf" srcId="{BE91D552-C708-4ACC-A015-60428C25A8FA}" destId="{9E8C0035-351C-444D-8555-7468B63707C4}" srcOrd="2" destOrd="0" presId="urn:microsoft.com/office/officeart/2005/8/layout/hierarchy6"/>
    <dgm:cxn modelId="{7F809479-F08D-42A2-B3E1-705D788F2743}" type="presParOf" srcId="{BE91D552-C708-4ACC-A015-60428C25A8FA}" destId="{84533C92-1956-40CB-89C9-397CD87537F1}" srcOrd="3" destOrd="0" presId="urn:microsoft.com/office/officeart/2005/8/layout/hierarchy6"/>
    <dgm:cxn modelId="{39714A68-B81F-421C-9D9F-C016BFDDFD4E}" type="presParOf" srcId="{84533C92-1956-40CB-89C9-397CD87537F1}" destId="{9BAB15F4-2026-4BD3-A8B6-D2B915CAA544}" srcOrd="0" destOrd="0" presId="urn:microsoft.com/office/officeart/2005/8/layout/hierarchy6"/>
    <dgm:cxn modelId="{3FBC518B-4367-4A45-B008-C72261844195}" type="presParOf" srcId="{84533C92-1956-40CB-89C9-397CD87537F1}" destId="{532EC7C4-FA46-466D-9AA0-E61A517376E1}" srcOrd="1" destOrd="0" presId="urn:microsoft.com/office/officeart/2005/8/layout/hierarchy6"/>
    <dgm:cxn modelId="{4C133DD6-0775-4BBE-8470-0B1633B91293}" type="presParOf" srcId="{BE91D552-C708-4ACC-A015-60428C25A8FA}" destId="{0E085134-BEEF-43AD-93A4-890C37AB69EB}" srcOrd="4" destOrd="0" presId="urn:microsoft.com/office/officeart/2005/8/layout/hierarchy6"/>
    <dgm:cxn modelId="{90A8E68A-1318-466E-BE44-AD9F3BC3BCE4}" type="presParOf" srcId="{BE91D552-C708-4ACC-A015-60428C25A8FA}" destId="{E36AF7A7-4E25-434B-A0C7-240DAD714E61}" srcOrd="5" destOrd="0" presId="urn:microsoft.com/office/officeart/2005/8/layout/hierarchy6"/>
    <dgm:cxn modelId="{167FAD7B-1DA9-4187-BD88-8E03910E444B}" type="presParOf" srcId="{E36AF7A7-4E25-434B-A0C7-240DAD714E61}" destId="{96A63725-761E-450A-8AAB-9EEA03ACD54A}" srcOrd="0" destOrd="0" presId="urn:microsoft.com/office/officeart/2005/8/layout/hierarchy6"/>
    <dgm:cxn modelId="{E32C7732-3E6F-412D-A507-D9D18C0501AC}" type="presParOf" srcId="{E36AF7A7-4E25-434B-A0C7-240DAD714E61}" destId="{421345C4-DEBD-4DCF-B6C3-7C4AF6322C03}" srcOrd="1" destOrd="0" presId="urn:microsoft.com/office/officeart/2005/8/layout/hierarchy6"/>
    <dgm:cxn modelId="{9E6DDA36-5386-40B4-9043-3B7B5B4902DB}" type="presParOf" srcId="{BE91D552-C708-4ACC-A015-60428C25A8FA}" destId="{210968A7-BA4A-4794-A3BE-9133A8DABF8C}" srcOrd="6" destOrd="0" presId="urn:microsoft.com/office/officeart/2005/8/layout/hierarchy6"/>
    <dgm:cxn modelId="{5BDBAA00-6919-43B3-8D8E-052334EF0165}" type="presParOf" srcId="{BE91D552-C708-4ACC-A015-60428C25A8FA}" destId="{183D72B1-A05E-4FD8-A2C0-6605B9E39C38}" srcOrd="7" destOrd="0" presId="urn:microsoft.com/office/officeart/2005/8/layout/hierarchy6"/>
    <dgm:cxn modelId="{23C313D7-041F-484B-9EAF-58EF36745D45}" type="presParOf" srcId="{183D72B1-A05E-4FD8-A2C0-6605B9E39C38}" destId="{C58453CA-58AC-4057-BE9D-8D39E7914BA4}" srcOrd="0" destOrd="0" presId="urn:microsoft.com/office/officeart/2005/8/layout/hierarchy6"/>
    <dgm:cxn modelId="{D6C2884A-31A2-44C5-80C3-2B6388F79D74}" type="presParOf" srcId="{183D72B1-A05E-4FD8-A2C0-6605B9E39C38}" destId="{529FEAA4-CC2D-4B8C-A1B6-88F84E57D66A}" srcOrd="1" destOrd="0" presId="urn:microsoft.com/office/officeart/2005/8/layout/hierarchy6"/>
    <dgm:cxn modelId="{A7B405A8-F33D-4E5A-A426-FDE75441A054}" type="presParOf" srcId="{BE91D552-C708-4ACC-A015-60428C25A8FA}" destId="{284BAF2B-49CD-40F5-8594-24502D215EE6}" srcOrd="8" destOrd="0" presId="urn:microsoft.com/office/officeart/2005/8/layout/hierarchy6"/>
    <dgm:cxn modelId="{8F0EAA4E-151B-4C82-923B-CA9E2CE7BD9B}" type="presParOf" srcId="{BE91D552-C708-4ACC-A015-60428C25A8FA}" destId="{9AEAAF40-1646-4354-A002-BF460801729A}" srcOrd="9" destOrd="0" presId="urn:microsoft.com/office/officeart/2005/8/layout/hierarchy6"/>
    <dgm:cxn modelId="{300F4247-7CA4-4CDB-B917-D9F9C17DFEDD}" type="presParOf" srcId="{9AEAAF40-1646-4354-A002-BF460801729A}" destId="{2DEA974E-3F15-4398-B306-BE2D42404305}" srcOrd="0" destOrd="0" presId="urn:microsoft.com/office/officeart/2005/8/layout/hierarchy6"/>
    <dgm:cxn modelId="{76D2142B-FF2B-4976-AEBE-ADF2F8AA58B4}" type="presParOf" srcId="{9AEAAF40-1646-4354-A002-BF460801729A}" destId="{B608D63B-FD0C-44B6-AE81-FA3F43417EC9}" srcOrd="1" destOrd="0" presId="urn:microsoft.com/office/officeart/2005/8/layout/hierarchy6"/>
    <dgm:cxn modelId="{AEFF49AB-E71C-471E-9292-1A3759C38FF1}" type="presParOf" srcId="{BE91D552-C708-4ACC-A015-60428C25A8FA}" destId="{03B225AE-B0EC-4336-9DFB-E91BFD5CED46}" srcOrd="10" destOrd="0" presId="urn:microsoft.com/office/officeart/2005/8/layout/hierarchy6"/>
    <dgm:cxn modelId="{681EE9A2-0FE0-4093-968E-88F6E1E313EF}" type="presParOf" srcId="{BE91D552-C708-4ACC-A015-60428C25A8FA}" destId="{446D633F-7EC5-4E61-AECF-7FEE30A194EF}" srcOrd="11" destOrd="0" presId="urn:microsoft.com/office/officeart/2005/8/layout/hierarchy6"/>
    <dgm:cxn modelId="{6711FC1D-8A7C-4655-A568-A2521ADADF60}" type="presParOf" srcId="{446D633F-7EC5-4E61-AECF-7FEE30A194EF}" destId="{0BD67C01-1434-49FE-98DA-3C1FEB67946B}" srcOrd="0" destOrd="0" presId="urn:microsoft.com/office/officeart/2005/8/layout/hierarchy6"/>
    <dgm:cxn modelId="{22B390B5-4C47-449D-AFFF-1C56CBA2B7C9}" type="presParOf" srcId="{446D633F-7EC5-4E61-AECF-7FEE30A194EF}" destId="{7666E5BE-4580-411C-9413-DC71E557EE86}" srcOrd="1" destOrd="0" presId="urn:microsoft.com/office/officeart/2005/8/layout/hierarchy6"/>
    <dgm:cxn modelId="{3545C7FB-1B7E-4444-9335-6DFBAFE4B66A}" type="presParOf" srcId="{5446EF97-5FD3-4757-845A-EA3DD5D00A62}" destId="{DBEB60D7-35FE-4353-BEE6-C3FE5E002AB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8AE97E-66D6-4537-9BCD-E9864859AD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0C8F8-4C97-4345-87ED-8BE590CAF915}">
      <dgm:prSet phldrT="[Text]"/>
      <dgm:spPr/>
      <dgm:t>
        <a:bodyPr/>
        <a:lstStyle/>
        <a:p>
          <a:r>
            <a:rPr lang="en-US" dirty="0" smtClean="0"/>
            <a:t>E11.5 Type 2 diabetes mellitus with circulatory complications </a:t>
          </a:r>
          <a:endParaRPr lang="en-US" dirty="0"/>
        </a:p>
      </dgm:t>
    </dgm:pt>
    <dgm:pt modelId="{B41730D2-58CC-4893-A091-C621AFAAF571}" type="parTrans" cxnId="{3A0258F5-487B-49E3-936C-BB4D341EEBD2}">
      <dgm:prSet/>
      <dgm:spPr/>
      <dgm:t>
        <a:bodyPr/>
        <a:lstStyle/>
        <a:p>
          <a:endParaRPr lang="en-US"/>
        </a:p>
      </dgm:t>
    </dgm:pt>
    <dgm:pt modelId="{672B3727-3B61-4E2F-9C2C-A7477BA25CA0}" type="sibTrans" cxnId="{3A0258F5-487B-49E3-936C-BB4D341EEBD2}">
      <dgm:prSet/>
      <dgm:spPr/>
      <dgm:t>
        <a:bodyPr/>
        <a:lstStyle/>
        <a:p>
          <a:endParaRPr lang="en-US"/>
        </a:p>
      </dgm:t>
    </dgm:pt>
    <dgm:pt modelId="{1E5C8EDC-F5FB-4B04-9FED-924438BAF3C3}">
      <dgm:prSet phldrT="[Text]" custT="1"/>
      <dgm:spPr/>
      <dgm:t>
        <a:bodyPr/>
        <a:lstStyle/>
        <a:p>
          <a:r>
            <a:rPr lang="en-US" sz="1400" dirty="0" smtClean="0"/>
            <a:t>E11.51 ... with diabetic peripheral </a:t>
          </a:r>
          <a:r>
            <a:rPr lang="en-US" sz="1400" dirty="0" err="1" smtClean="0"/>
            <a:t>angiopathy</a:t>
          </a:r>
          <a:r>
            <a:rPr lang="en-US" sz="1400" dirty="0" smtClean="0"/>
            <a:t> without gangrene</a:t>
          </a:r>
          <a:endParaRPr lang="en-US" sz="1400" dirty="0"/>
        </a:p>
      </dgm:t>
    </dgm:pt>
    <dgm:pt modelId="{926655E3-9B4E-44A5-BE50-9F36362BCA6B}" type="parTrans" cxnId="{907539CB-DF3A-4DC9-AFC8-541E131D7F6D}">
      <dgm:prSet/>
      <dgm:spPr/>
      <dgm:t>
        <a:bodyPr/>
        <a:lstStyle/>
        <a:p>
          <a:endParaRPr lang="en-US"/>
        </a:p>
      </dgm:t>
    </dgm:pt>
    <dgm:pt modelId="{6B790E13-2D35-49E9-8FCB-9B44093EB91E}" type="sibTrans" cxnId="{907539CB-DF3A-4DC9-AFC8-541E131D7F6D}">
      <dgm:prSet/>
      <dgm:spPr/>
      <dgm:t>
        <a:bodyPr/>
        <a:lstStyle/>
        <a:p>
          <a:endParaRPr lang="en-US"/>
        </a:p>
      </dgm:t>
    </dgm:pt>
    <dgm:pt modelId="{C37AEA1A-6F6A-4B77-91CB-533EE38E6A3D}">
      <dgm:prSet phldrT="[Text]" custT="1"/>
      <dgm:spPr/>
      <dgm:t>
        <a:bodyPr/>
        <a:lstStyle/>
        <a:p>
          <a:r>
            <a:rPr lang="en-US" sz="1400" dirty="0" smtClean="0"/>
            <a:t>E11.52 ... with diabetic peripheral </a:t>
          </a:r>
          <a:r>
            <a:rPr lang="en-US" sz="1400" dirty="0" err="1" smtClean="0"/>
            <a:t>angiopathy</a:t>
          </a:r>
          <a:r>
            <a:rPr lang="en-US" sz="1400" dirty="0" smtClean="0"/>
            <a:t> with gangrene</a:t>
          </a:r>
          <a:endParaRPr lang="en-US" sz="1400" dirty="0"/>
        </a:p>
      </dgm:t>
    </dgm:pt>
    <dgm:pt modelId="{CEF44841-7524-4493-8714-202A56AF417D}" type="parTrans" cxnId="{4AF2C832-8069-425E-A66F-E088B10A6369}">
      <dgm:prSet/>
      <dgm:spPr/>
      <dgm:t>
        <a:bodyPr/>
        <a:lstStyle/>
        <a:p>
          <a:endParaRPr lang="en-US"/>
        </a:p>
      </dgm:t>
    </dgm:pt>
    <dgm:pt modelId="{2209EC82-6825-4826-BBAD-DB0B16683F7B}" type="sibTrans" cxnId="{4AF2C832-8069-425E-A66F-E088B10A6369}">
      <dgm:prSet/>
      <dgm:spPr/>
      <dgm:t>
        <a:bodyPr/>
        <a:lstStyle/>
        <a:p>
          <a:endParaRPr lang="en-US"/>
        </a:p>
      </dgm:t>
    </dgm:pt>
    <dgm:pt modelId="{C3D96DB2-0416-428E-A2D6-43BA86599111}">
      <dgm:prSet custT="1"/>
      <dgm:spPr/>
      <dgm:t>
        <a:bodyPr/>
        <a:lstStyle/>
        <a:p>
          <a:r>
            <a:rPr lang="en-US" sz="1400" dirty="0" smtClean="0"/>
            <a:t>E11.59 ... with other circulatory complications</a:t>
          </a:r>
          <a:endParaRPr lang="en-US" sz="1400" dirty="0"/>
        </a:p>
      </dgm:t>
    </dgm:pt>
    <dgm:pt modelId="{64836527-F453-462F-90E1-8F1E35224C0E}" type="parTrans" cxnId="{AD410DBB-0980-43AE-BD10-4FE78B52E49E}">
      <dgm:prSet/>
      <dgm:spPr/>
      <dgm:t>
        <a:bodyPr/>
        <a:lstStyle/>
        <a:p>
          <a:endParaRPr lang="en-US"/>
        </a:p>
      </dgm:t>
    </dgm:pt>
    <dgm:pt modelId="{69EC8EFF-76BD-4533-860E-F06630052927}" type="sibTrans" cxnId="{AD410DBB-0980-43AE-BD10-4FE78B52E49E}">
      <dgm:prSet/>
      <dgm:spPr/>
      <dgm:t>
        <a:bodyPr/>
        <a:lstStyle/>
        <a:p>
          <a:endParaRPr lang="en-US"/>
        </a:p>
      </dgm:t>
    </dgm:pt>
    <dgm:pt modelId="{064C5019-D7AA-4E00-BF93-93673173A762}" type="pres">
      <dgm:prSet presAssocID="{BD8AE97E-66D6-4537-9BCD-E9864859AD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A8D048-18D5-4636-A2A8-4007E675060C}" type="pres">
      <dgm:prSet presAssocID="{BD8AE97E-66D6-4537-9BCD-E9864859ADBC}" presName="hierFlow" presStyleCnt="0"/>
      <dgm:spPr/>
    </dgm:pt>
    <dgm:pt modelId="{BF4F1265-C4DA-4970-ACFD-1E226077E824}" type="pres">
      <dgm:prSet presAssocID="{BD8AE97E-66D6-4537-9BCD-E9864859ADB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05DD977-4AEE-4EF1-AC56-5B253E7D277E}" type="pres">
      <dgm:prSet presAssocID="{7F00C8F8-4C97-4345-87ED-8BE590CAF915}" presName="Name14" presStyleCnt="0"/>
      <dgm:spPr/>
    </dgm:pt>
    <dgm:pt modelId="{EF36CC3B-4EAE-4E01-B245-0E6681796570}" type="pres">
      <dgm:prSet presAssocID="{7F00C8F8-4C97-4345-87ED-8BE590CAF91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22AB2-5DC9-46CB-BB26-BC5A1D7D3335}" type="pres">
      <dgm:prSet presAssocID="{7F00C8F8-4C97-4345-87ED-8BE590CAF915}" presName="hierChild2" presStyleCnt="0"/>
      <dgm:spPr/>
    </dgm:pt>
    <dgm:pt modelId="{61C79F7D-EF29-47B8-8341-9DEF6F51A6B3}" type="pres">
      <dgm:prSet presAssocID="{926655E3-9B4E-44A5-BE50-9F36362BCA6B}" presName="Name19" presStyleLbl="parChTrans1D2" presStyleIdx="0" presStyleCnt="3"/>
      <dgm:spPr/>
      <dgm:t>
        <a:bodyPr/>
        <a:lstStyle/>
        <a:p>
          <a:endParaRPr lang="en-US"/>
        </a:p>
      </dgm:t>
    </dgm:pt>
    <dgm:pt modelId="{257574C0-3D8A-4EE1-B888-B34F431F8A56}" type="pres">
      <dgm:prSet presAssocID="{1E5C8EDC-F5FB-4B04-9FED-924438BAF3C3}" presName="Name21" presStyleCnt="0"/>
      <dgm:spPr/>
    </dgm:pt>
    <dgm:pt modelId="{7D77C299-4E0E-4116-8EBB-3AE6C78BCA8E}" type="pres">
      <dgm:prSet presAssocID="{1E5C8EDC-F5FB-4B04-9FED-924438BAF3C3}" presName="level2Shape" presStyleLbl="node2" presStyleIdx="0" presStyleCnt="3"/>
      <dgm:spPr/>
      <dgm:t>
        <a:bodyPr/>
        <a:lstStyle/>
        <a:p>
          <a:endParaRPr lang="en-US"/>
        </a:p>
      </dgm:t>
    </dgm:pt>
    <dgm:pt modelId="{619E3A28-35CD-4ABF-AACF-EF4D1D8984E9}" type="pres">
      <dgm:prSet presAssocID="{1E5C8EDC-F5FB-4B04-9FED-924438BAF3C3}" presName="hierChild3" presStyleCnt="0"/>
      <dgm:spPr/>
    </dgm:pt>
    <dgm:pt modelId="{D4A983CF-4EDD-4463-80D6-E9FFFB3AC2DD}" type="pres">
      <dgm:prSet presAssocID="{CEF44841-7524-4493-8714-202A56AF417D}" presName="Name19" presStyleLbl="parChTrans1D2" presStyleIdx="1" presStyleCnt="3"/>
      <dgm:spPr/>
      <dgm:t>
        <a:bodyPr/>
        <a:lstStyle/>
        <a:p>
          <a:endParaRPr lang="en-US"/>
        </a:p>
      </dgm:t>
    </dgm:pt>
    <dgm:pt modelId="{3FAE30C1-C89D-493A-A751-344CD3A3FF27}" type="pres">
      <dgm:prSet presAssocID="{C37AEA1A-6F6A-4B77-91CB-533EE38E6A3D}" presName="Name21" presStyleCnt="0"/>
      <dgm:spPr/>
    </dgm:pt>
    <dgm:pt modelId="{5887A8CE-6648-4268-A5E4-EEDDB4604F83}" type="pres">
      <dgm:prSet presAssocID="{C37AEA1A-6F6A-4B77-91CB-533EE38E6A3D}" presName="level2Shape" presStyleLbl="node2" presStyleIdx="1" presStyleCnt="3"/>
      <dgm:spPr/>
      <dgm:t>
        <a:bodyPr/>
        <a:lstStyle/>
        <a:p>
          <a:endParaRPr lang="en-US"/>
        </a:p>
      </dgm:t>
    </dgm:pt>
    <dgm:pt modelId="{3D26FA9F-688A-4E6E-8F57-B937FA62242B}" type="pres">
      <dgm:prSet presAssocID="{C37AEA1A-6F6A-4B77-91CB-533EE38E6A3D}" presName="hierChild3" presStyleCnt="0"/>
      <dgm:spPr/>
    </dgm:pt>
    <dgm:pt modelId="{946F9F83-6A99-43A4-B543-614BE2FE3B4D}" type="pres">
      <dgm:prSet presAssocID="{64836527-F453-462F-90E1-8F1E35224C0E}" presName="Name19" presStyleLbl="parChTrans1D2" presStyleIdx="2" presStyleCnt="3"/>
      <dgm:spPr/>
      <dgm:t>
        <a:bodyPr/>
        <a:lstStyle/>
        <a:p>
          <a:endParaRPr lang="en-US"/>
        </a:p>
      </dgm:t>
    </dgm:pt>
    <dgm:pt modelId="{46B125AB-B626-43E1-ADF0-DB2A09A08062}" type="pres">
      <dgm:prSet presAssocID="{C3D96DB2-0416-428E-A2D6-43BA86599111}" presName="Name21" presStyleCnt="0"/>
      <dgm:spPr/>
    </dgm:pt>
    <dgm:pt modelId="{927421FA-CBF1-4B61-B3C4-9C7FED7A7D2D}" type="pres">
      <dgm:prSet presAssocID="{C3D96DB2-0416-428E-A2D6-43BA86599111}" presName="level2Shape" presStyleLbl="node2" presStyleIdx="2" presStyleCnt="3"/>
      <dgm:spPr/>
      <dgm:t>
        <a:bodyPr/>
        <a:lstStyle/>
        <a:p>
          <a:endParaRPr lang="en-US"/>
        </a:p>
      </dgm:t>
    </dgm:pt>
    <dgm:pt modelId="{4D663585-0C3A-443C-853F-095D420AFE7A}" type="pres">
      <dgm:prSet presAssocID="{C3D96DB2-0416-428E-A2D6-43BA86599111}" presName="hierChild3" presStyleCnt="0"/>
      <dgm:spPr/>
    </dgm:pt>
    <dgm:pt modelId="{BB0CB25A-EA92-47F0-86B0-8D13C1F456A2}" type="pres">
      <dgm:prSet presAssocID="{BD8AE97E-66D6-4537-9BCD-E9864859ADBC}" presName="bgShapesFlow" presStyleCnt="0"/>
      <dgm:spPr/>
    </dgm:pt>
  </dgm:ptLst>
  <dgm:cxnLst>
    <dgm:cxn modelId="{3A0258F5-487B-49E3-936C-BB4D341EEBD2}" srcId="{BD8AE97E-66D6-4537-9BCD-E9864859ADBC}" destId="{7F00C8F8-4C97-4345-87ED-8BE590CAF915}" srcOrd="0" destOrd="0" parTransId="{B41730D2-58CC-4893-A091-C621AFAAF571}" sibTransId="{672B3727-3B61-4E2F-9C2C-A7477BA25CA0}"/>
    <dgm:cxn modelId="{8CC470AE-ED3E-4B9E-803F-BBC5DB6907F2}" type="presOf" srcId="{C3D96DB2-0416-428E-A2D6-43BA86599111}" destId="{927421FA-CBF1-4B61-B3C4-9C7FED7A7D2D}" srcOrd="0" destOrd="0" presId="urn:microsoft.com/office/officeart/2005/8/layout/hierarchy6"/>
    <dgm:cxn modelId="{BCEDC2DB-C1AA-42C1-A054-987B6B563C6A}" type="presOf" srcId="{64836527-F453-462F-90E1-8F1E35224C0E}" destId="{946F9F83-6A99-43A4-B543-614BE2FE3B4D}" srcOrd="0" destOrd="0" presId="urn:microsoft.com/office/officeart/2005/8/layout/hierarchy6"/>
    <dgm:cxn modelId="{907539CB-DF3A-4DC9-AFC8-541E131D7F6D}" srcId="{7F00C8F8-4C97-4345-87ED-8BE590CAF915}" destId="{1E5C8EDC-F5FB-4B04-9FED-924438BAF3C3}" srcOrd="0" destOrd="0" parTransId="{926655E3-9B4E-44A5-BE50-9F36362BCA6B}" sibTransId="{6B790E13-2D35-49E9-8FCB-9B44093EB91E}"/>
    <dgm:cxn modelId="{5649054A-6BB2-46E0-988B-C76C104CDC74}" type="presOf" srcId="{BD8AE97E-66D6-4537-9BCD-E9864859ADBC}" destId="{064C5019-D7AA-4E00-BF93-93673173A762}" srcOrd="0" destOrd="0" presId="urn:microsoft.com/office/officeart/2005/8/layout/hierarchy6"/>
    <dgm:cxn modelId="{BD066140-DEA3-4A4F-A1BB-77D5013E8ADF}" type="presOf" srcId="{1E5C8EDC-F5FB-4B04-9FED-924438BAF3C3}" destId="{7D77C299-4E0E-4116-8EBB-3AE6C78BCA8E}" srcOrd="0" destOrd="0" presId="urn:microsoft.com/office/officeart/2005/8/layout/hierarchy6"/>
    <dgm:cxn modelId="{4FEE659D-1DDD-44FB-A35A-2D5340B23D96}" type="presOf" srcId="{CEF44841-7524-4493-8714-202A56AF417D}" destId="{D4A983CF-4EDD-4463-80D6-E9FFFB3AC2DD}" srcOrd="0" destOrd="0" presId="urn:microsoft.com/office/officeart/2005/8/layout/hierarchy6"/>
    <dgm:cxn modelId="{F2FB4CA0-D16A-4539-BB7E-3FF6063310D7}" type="presOf" srcId="{C37AEA1A-6F6A-4B77-91CB-533EE38E6A3D}" destId="{5887A8CE-6648-4268-A5E4-EEDDB4604F83}" srcOrd="0" destOrd="0" presId="urn:microsoft.com/office/officeart/2005/8/layout/hierarchy6"/>
    <dgm:cxn modelId="{6F276662-2A15-4F66-980A-D274D67AEAEC}" type="presOf" srcId="{7F00C8F8-4C97-4345-87ED-8BE590CAF915}" destId="{EF36CC3B-4EAE-4E01-B245-0E6681796570}" srcOrd="0" destOrd="0" presId="urn:microsoft.com/office/officeart/2005/8/layout/hierarchy6"/>
    <dgm:cxn modelId="{AD410DBB-0980-43AE-BD10-4FE78B52E49E}" srcId="{7F00C8F8-4C97-4345-87ED-8BE590CAF915}" destId="{C3D96DB2-0416-428E-A2D6-43BA86599111}" srcOrd="2" destOrd="0" parTransId="{64836527-F453-462F-90E1-8F1E35224C0E}" sibTransId="{69EC8EFF-76BD-4533-860E-F06630052927}"/>
    <dgm:cxn modelId="{4AF2C832-8069-425E-A66F-E088B10A6369}" srcId="{7F00C8F8-4C97-4345-87ED-8BE590CAF915}" destId="{C37AEA1A-6F6A-4B77-91CB-533EE38E6A3D}" srcOrd="1" destOrd="0" parTransId="{CEF44841-7524-4493-8714-202A56AF417D}" sibTransId="{2209EC82-6825-4826-BBAD-DB0B16683F7B}"/>
    <dgm:cxn modelId="{E3043AE8-0811-4953-8E82-2085912FAC98}" type="presOf" srcId="{926655E3-9B4E-44A5-BE50-9F36362BCA6B}" destId="{61C79F7D-EF29-47B8-8341-9DEF6F51A6B3}" srcOrd="0" destOrd="0" presId="urn:microsoft.com/office/officeart/2005/8/layout/hierarchy6"/>
    <dgm:cxn modelId="{41A08AB4-1481-467E-A3F8-B6BC95E9D95E}" type="presParOf" srcId="{064C5019-D7AA-4E00-BF93-93673173A762}" destId="{F7A8D048-18D5-4636-A2A8-4007E675060C}" srcOrd="0" destOrd="0" presId="urn:microsoft.com/office/officeart/2005/8/layout/hierarchy6"/>
    <dgm:cxn modelId="{50A393AB-9834-4EC0-82EF-0BE9B3812AD9}" type="presParOf" srcId="{F7A8D048-18D5-4636-A2A8-4007E675060C}" destId="{BF4F1265-C4DA-4970-ACFD-1E226077E824}" srcOrd="0" destOrd="0" presId="urn:microsoft.com/office/officeart/2005/8/layout/hierarchy6"/>
    <dgm:cxn modelId="{8443EA5D-8E41-45A6-AA12-256304CF1B87}" type="presParOf" srcId="{BF4F1265-C4DA-4970-ACFD-1E226077E824}" destId="{B05DD977-4AEE-4EF1-AC56-5B253E7D277E}" srcOrd="0" destOrd="0" presId="urn:microsoft.com/office/officeart/2005/8/layout/hierarchy6"/>
    <dgm:cxn modelId="{02CEE19C-C6D5-482E-9BAB-A4A6F41E3538}" type="presParOf" srcId="{B05DD977-4AEE-4EF1-AC56-5B253E7D277E}" destId="{EF36CC3B-4EAE-4E01-B245-0E6681796570}" srcOrd="0" destOrd="0" presId="urn:microsoft.com/office/officeart/2005/8/layout/hierarchy6"/>
    <dgm:cxn modelId="{E3F2C519-7185-4608-92D0-0254F8E9219D}" type="presParOf" srcId="{B05DD977-4AEE-4EF1-AC56-5B253E7D277E}" destId="{9AA22AB2-5DC9-46CB-BB26-BC5A1D7D3335}" srcOrd="1" destOrd="0" presId="urn:microsoft.com/office/officeart/2005/8/layout/hierarchy6"/>
    <dgm:cxn modelId="{25F2C163-1A4C-4165-98D8-B74A8C3D41CC}" type="presParOf" srcId="{9AA22AB2-5DC9-46CB-BB26-BC5A1D7D3335}" destId="{61C79F7D-EF29-47B8-8341-9DEF6F51A6B3}" srcOrd="0" destOrd="0" presId="urn:microsoft.com/office/officeart/2005/8/layout/hierarchy6"/>
    <dgm:cxn modelId="{BD456DD5-0AAB-4BF5-87BE-8FB25DD9A1E3}" type="presParOf" srcId="{9AA22AB2-5DC9-46CB-BB26-BC5A1D7D3335}" destId="{257574C0-3D8A-4EE1-B888-B34F431F8A56}" srcOrd="1" destOrd="0" presId="urn:microsoft.com/office/officeart/2005/8/layout/hierarchy6"/>
    <dgm:cxn modelId="{D90EAF19-6ED3-462B-AED4-956D383B5BA1}" type="presParOf" srcId="{257574C0-3D8A-4EE1-B888-B34F431F8A56}" destId="{7D77C299-4E0E-4116-8EBB-3AE6C78BCA8E}" srcOrd="0" destOrd="0" presId="urn:microsoft.com/office/officeart/2005/8/layout/hierarchy6"/>
    <dgm:cxn modelId="{FDD150A6-C831-4EEC-BE5F-04BAF38417E0}" type="presParOf" srcId="{257574C0-3D8A-4EE1-B888-B34F431F8A56}" destId="{619E3A28-35CD-4ABF-AACF-EF4D1D8984E9}" srcOrd="1" destOrd="0" presId="urn:microsoft.com/office/officeart/2005/8/layout/hierarchy6"/>
    <dgm:cxn modelId="{4DBA7787-F084-41B5-BD7F-D378A56F4DF6}" type="presParOf" srcId="{9AA22AB2-5DC9-46CB-BB26-BC5A1D7D3335}" destId="{D4A983CF-4EDD-4463-80D6-E9FFFB3AC2DD}" srcOrd="2" destOrd="0" presId="urn:microsoft.com/office/officeart/2005/8/layout/hierarchy6"/>
    <dgm:cxn modelId="{749C52EA-36EA-4DDF-84C4-FE80590336B8}" type="presParOf" srcId="{9AA22AB2-5DC9-46CB-BB26-BC5A1D7D3335}" destId="{3FAE30C1-C89D-493A-A751-344CD3A3FF27}" srcOrd="3" destOrd="0" presId="urn:microsoft.com/office/officeart/2005/8/layout/hierarchy6"/>
    <dgm:cxn modelId="{1DB4449F-AA03-42A6-9CB4-F354EE0E9687}" type="presParOf" srcId="{3FAE30C1-C89D-493A-A751-344CD3A3FF27}" destId="{5887A8CE-6648-4268-A5E4-EEDDB4604F83}" srcOrd="0" destOrd="0" presId="urn:microsoft.com/office/officeart/2005/8/layout/hierarchy6"/>
    <dgm:cxn modelId="{892C69FD-74FB-442E-B00D-1B1433B779BD}" type="presParOf" srcId="{3FAE30C1-C89D-493A-A751-344CD3A3FF27}" destId="{3D26FA9F-688A-4E6E-8F57-B937FA62242B}" srcOrd="1" destOrd="0" presId="urn:microsoft.com/office/officeart/2005/8/layout/hierarchy6"/>
    <dgm:cxn modelId="{5C1C6D87-F74D-454E-BC7D-91A9D6F8F19A}" type="presParOf" srcId="{9AA22AB2-5DC9-46CB-BB26-BC5A1D7D3335}" destId="{946F9F83-6A99-43A4-B543-614BE2FE3B4D}" srcOrd="4" destOrd="0" presId="urn:microsoft.com/office/officeart/2005/8/layout/hierarchy6"/>
    <dgm:cxn modelId="{BF0F8503-6BE6-4533-9D70-6A650FC5D51A}" type="presParOf" srcId="{9AA22AB2-5DC9-46CB-BB26-BC5A1D7D3335}" destId="{46B125AB-B626-43E1-ADF0-DB2A09A08062}" srcOrd="5" destOrd="0" presId="urn:microsoft.com/office/officeart/2005/8/layout/hierarchy6"/>
    <dgm:cxn modelId="{D5BA34A4-EFDF-451D-9E85-0296457D5F43}" type="presParOf" srcId="{46B125AB-B626-43E1-ADF0-DB2A09A08062}" destId="{927421FA-CBF1-4B61-B3C4-9C7FED7A7D2D}" srcOrd="0" destOrd="0" presId="urn:microsoft.com/office/officeart/2005/8/layout/hierarchy6"/>
    <dgm:cxn modelId="{F297675E-BED8-4ADD-845A-D1627EB08B25}" type="presParOf" srcId="{46B125AB-B626-43E1-ADF0-DB2A09A08062}" destId="{4D663585-0C3A-443C-853F-095D420AFE7A}" srcOrd="1" destOrd="0" presId="urn:microsoft.com/office/officeart/2005/8/layout/hierarchy6"/>
    <dgm:cxn modelId="{EDA18AA9-6038-48EC-9A4B-8FC40252475D}" type="presParOf" srcId="{064C5019-D7AA-4E00-BF93-93673173A762}" destId="{BB0CB25A-EA92-47F0-86B0-8D13C1F456A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8AE97E-66D6-4537-9BCD-E9864859AD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0C8F8-4C97-4345-87ED-8BE590CAF915}">
      <dgm:prSet phldrT="[Text]"/>
      <dgm:spPr/>
      <dgm:t>
        <a:bodyPr/>
        <a:lstStyle/>
        <a:p>
          <a:r>
            <a:rPr lang="en-US" dirty="0" smtClean="0"/>
            <a:t>E11.6 Type 2 diabetes mellitus with other specified complications</a:t>
          </a:r>
          <a:endParaRPr lang="en-US" dirty="0"/>
        </a:p>
      </dgm:t>
    </dgm:pt>
    <dgm:pt modelId="{B41730D2-58CC-4893-A091-C621AFAAF571}" type="parTrans" cxnId="{3A0258F5-487B-49E3-936C-BB4D341EEBD2}">
      <dgm:prSet/>
      <dgm:spPr/>
      <dgm:t>
        <a:bodyPr/>
        <a:lstStyle/>
        <a:p>
          <a:endParaRPr lang="en-US"/>
        </a:p>
      </dgm:t>
    </dgm:pt>
    <dgm:pt modelId="{672B3727-3B61-4E2F-9C2C-A7477BA25CA0}" type="sibTrans" cxnId="{3A0258F5-487B-49E3-936C-BB4D341EEBD2}">
      <dgm:prSet/>
      <dgm:spPr/>
      <dgm:t>
        <a:bodyPr/>
        <a:lstStyle/>
        <a:p>
          <a:endParaRPr lang="en-US"/>
        </a:p>
      </dgm:t>
    </dgm:pt>
    <dgm:pt modelId="{1E5C8EDC-F5FB-4B04-9FED-924438BAF3C3}">
      <dgm:prSet phldrT="[Text]"/>
      <dgm:spPr/>
      <dgm:t>
        <a:bodyPr/>
        <a:lstStyle/>
        <a:p>
          <a:r>
            <a:rPr lang="en-US" dirty="0" smtClean="0"/>
            <a:t>E11.61	... with diabetic </a:t>
          </a:r>
          <a:r>
            <a:rPr lang="en-US" dirty="0" err="1" smtClean="0"/>
            <a:t>arthropathy</a:t>
          </a:r>
          <a:endParaRPr lang="en-US" dirty="0"/>
        </a:p>
      </dgm:t>
    </dgm:pt>
    <dgm:pt modelId="{926655E3-9B4E-44A5-BE50-9F36362BCA6B}" type="parTrans" cxnId="{907539CB-DF3A-4DC9-AFC8-541E131D7F6D}">
      <dgm:prSet/>
      <dgm:spPr/>
      <dgm:t>
        <a:bodyPr/>
        <a:lstStyle/>
        <a:p>
          <a:endParaRPr lang="en-US"/>
        </a:p>
      </dgm:t>
    </dgm:pt>
    <dgm:pt modelId="{6B790E13-2D35-49E9-8FCB-9B44093EB91E}" type="sibTrans" cxnId="{907539CB-DF3A-4DC9-AFC8-541E131D7F6D}">
      <dgm:prSet/>
      <dgm:spPr/>
      <dgm:t>
        <a:bodyPr/>
        <a:lstStyle/>
        <a:p>
          <a:endParaRPr lang="en-US"/>
        </a:p>
      </dgm:t>
    </dgm:pt>
    <dgm:pt modelId="{C37AEA1A-6F6A-4B77-91CB-533EE38E6A3D}">
      <dgm:prSet phldrT="[Text]"/>
      <dgm:spPr/>
      <dgm:t>
        <a:bodyPr/>
        <a:lstStyle/>
        <a:p>
          <a:r>
            <a:rPr lang="en-US" dirty="0" smtClean="0"/>
            <a:t>E11.62 ... with skin complications</a:t>
          </a:r>
          <a:endParaRPr lang="en-US" dirty="0"/>
        </a:p>
      </dgm:t>
    </dgm:pt>
    <dgm:pt modelId="{CEF44841-7524-4493-8714-202A56AF417D}" type="parTrans" cxnId="{4AF2C832-8069-425E-A66F-E088B10A6369}">
      <dgm:prSet/>
      <dgm:spPr/>
      <dgm:t>
        <a:bodyPr/>
        <a:lstStyle/>
        <a:p>
          <a:endParaRPr lang="en-US"/>
        </a:p>
      </dgm:t>
    </dgm:pt>
    <dgm:pt modelId="{2209EC82-6825-4826-BBAD-DB0B16683F7B}" type="sibTrans" cxnId="{4AF2C832-8069-425E-A66F-E088B10A6369}">
      <dgm:prSet/>
      <dgm:spPr/>
      <dgm:t>
        <a:bodyPr/>
        <a:lstStyle/>
        <a:p>
          <a:endParaRPr lang="en-US"/>
        </a:p>
      </dgm:t>
    </dgm:pt>
    <dgm:pt modelId="{8E345F6B-CE11-4FB5-90E6-0816A7159684}">
      <dgm:prSet/>
      <dgm:spPr/>
      <dgm:t>
        <a:bodyPr/>
        <a:lstStyle/>
        <a:p>
          <a:r>
            <a:rPr lang="en-US" dirty="0" smtClean="0"/>
            <a:t>E11.610 ... with diabetic neuropathic</a:t>
          </a:r>
        </a:p>
        <a:p>
          <a:r>
            <a:rPr lang="en-US" dirty="0" err="1" smtClean="0"/>
            <a:t>arthropathy</a:t>
          </a:r>
          <a:endParaRPr lang="en-US" dirty="0"/>
        </a:p>
      </dgm:t>
    </dgm:pt>
    <dgm:pt modelId="{388DDD78-92E3-40AB-BA86-48335829B067}" type="parTrans" cxnId="{343EC557-BA94-420B-BB24-0A3029490EA0}">
      <dgm:prSet/>
      <dgm:spPr/>
      <dgm:t>
        <a:bodyPr/>
        <a:lstStyle/>
        <a:p>
          <a:endParaRPr lang="en-US"/>
        </a:p>
      </dgm:t>
    </dgm:pt>
    <dgm:pt modelId="{3CFFB54C-6B71-4C5B-9446-FFA5EA19234B}" type="sibTrans" cxnId="{343EC557-BA94-420B-BB24-0A3029490EA0}">
      <dgm:prSet/>
      <dgm:spPr/>
      <dgm:t>
        <a:bodyPr/>
        <a:lstStyle/>
        <a:p>
          <a:endParaRPr lang="en-US"/>
        </a:p>
      </dgm:t>
    </dgm:pt>
    <dgm:pt modelId="{90FCD23B-F7E0-4EA7-AAB7-8D15B9289D3B}">
      <dgm:prSet/>
      <dgm:spPr/>
      <dgm:t>
        <a:bodyPr/>
        <a:lstStyle/>
        <a:p>
          <a:r>
            <a:rPr lang="en-US" dirty="0" smtClean="0"/>
            <a:t>E11.618 ... with other diabetic </a:t>
          </a:r>
          <a:r>
            <a:rPr lang="en-US" dirty="0" err="1" smtClean="0"/>
            <a:t>arthropathy</a:t>
          </a:r>
          <a:endParaRPr lang="en-US" dirty="0"/>
        </a:p>
      </dgm:t>
    </dgm:pt>
    <dgm:pt modelId="{59A2553D-294C-48F7-BCD5-07FCDDF20E19}" type="parTrans" cxnId="{9A2D2C94-F02D-4F4A-A005-9091A46256B6}">
      <dgm:prSet/>
      <dgm:spPr/>
      <dgm:t>
        <a:bodyPr/>
        <a:lstStyle/>
        <a:p>
          <a:endParaRPr lang="en-US"/>
        </a:p>
      </dgm:t>
    </dgm:pt>
    <dgm:pt modelId="{2CD0882A-A1BD-4600-A593-2823FD07D862}" type="sibTrans" cxnId="{9A2D2C94-F02D-4F4A-A005-9091A46256B6}">
      <dgm:prSet/>
      <dgm:spPr/>
      <dgm:t>
        <a:bodyPr/>
        <a:lstStyle/>
        <a:p>
          <a:endParaRPr lang="en-US"/>
        </a:p>
      </dgm:t>
    </dgm:pt>
    <dgm:pt modelId="{BB0CF43B-73F1-4CC1-A0A8-3C18703C909A}">
      <dgm:prSet/>
      <dgm:spPr/>
      <dgm:t>
        <a:bodyPr/>
        <a:lstStyle/>
        <a:p>
          <a:r>
            <a:rPr lang="en-US" dirty="0" smtClean="0"/>
            <a:t>E11.620 ... with diabetic dermatitis</a:t>
          </a:r>
          <a:endParaRPr lang="en-US" dirty="0"/>
        </a:p>
      </dgm:t>
    </dgm:pt>
    <dgm:pt modelId="{AD9E990F-B793-41A8-96C5-83027D5769CB}" type="parTrans" cxnId="{EF707027-0EDD-4286-8492-61027515A7E0}">
      <dgm:prSet/>
      <dgm:spPr/>
      <dgm:t>
        <a:bodyPr/>
        <a:lstStyle/>
        <a:p>
          <a:endParaRPr lang="en-US"/>
        </a:p>
      </dgm:t>
    </dgm:pt>
    <dgm:pt modelId="{0137DE74-21EB-46A9-BC06-C5EB10C096D1}" type="sibTrans" cxnId="{EF707027-0EDD-4286-8492-61027515A7E0}">
      <dgm:prSet/>
      <dgm:spPr/>
      <dgm:t>
        <a:bodyPr/>
        <a:lstStyle/>
        <a:p>
          <a:endParaRPr lang="en-US"/>
        </a:p>
      </dgm:t>
    </dgm:pt>
    <dgm:pt modelId="{CEC48076-FB43-4631-A7EE-24AB09F6B2EE}">
      <dgm:prSet/>
      <dgm:spPr/>
      <dgm:t>
        <a:bodyPr/>
        <a:lstStyle/>
        <a:p>
          <a:r>
            <a:rPr lang="en-US" dirty="0" smtClean="0"/>
            <a:t>E11.621 ... with foot ulcer</a:t>
          </a:r>
          <a:endParaRPr lang="en-US" dirty="0"/>
        </a:p>
      </dgm:t>
    </dgm:pt>
    <dgm:pt modelId="{8320468E-3CA2-4D31-9F8D-E634AB92A74B}" type="parTrans" cxnId="{559507D7-688D-445E-88C7-92B8A3BF4698}">
      <dgm:prSet/>
      <dgm:spPr/>
      <dgm:t>
        <a:bodyPr/>
        <a:lstStyle/>
        <a:p>
          <a:endParaRPr lang="en-US"/>
        </a:p>
      </dgm:t>
    </dgm:pt>
    <dgm:pt modelId="{D180205B-9261-4A24-A2E2-306BB2840412}" type="sibTrans" cxnId="{559507D7-688D-445E-88C7-92B8A3BF4698}">
      <dgm:prSet/>
      <dgm:spPr/>
      <dgm:t>
        <a:bodyPr/>
        <a:lstStyle/>
        <a:p>
          <a:endParaRPr lang="en-US"/>
        </a:p>
      </dgm:t>
    </dgm:pt>
    <dgm:pt modelId="{461FEDBA-F5C8-45E7-8F54-63B2CC7E316C}">
      <dgm:prSet/>
      <dgm:spPr/>
      <dgm:t>
        <a:bodyPr/>
        <a:lstStyle/>
        <a:p>
          <a:r>
            <a:rPr lang="en-US" dirty="0" smtClean="0"/>
            <a:t>E11.622 ... with other skin ulcer</a:t>
          </a:r>
          <a:endParaRPr lang="en-US" dirty="0"/>
        </a:p>
      </dgm:t>
    </dgm:pt>
    <dgm:pt modelId="{2DA88CF3-49C6-4FA4-9812-9D4EBB32B8EE}" type="parTrans" cxnId="{12A87C45-B828-4B52-890F-2E4F0B4A446F}">
      <dgm:prSet/>
      <dgm:spPr/>
      <dgm:t>
        <a:bodyPr/>
        <a:lstStyle/>
        <a:p>
          <a:endParaRPr lang="en-US"/>
        </a:p>
      </dgm:t>
    </dgm:pt>
    <dgm:pt modelId="{6FAF68BB-3BAA-4713-B582-EEE574909DDF}" type="sibTrans" cxnId="{12A87C45-B828-4B52-890F-2E4F0B4A446F}">
      <dgm:prSet/>
      <dgm:spPr/>
      <dgm:t>
        <a:bodyPr/>
        <a:lstStyle/>
        <a:p>
          <a:endParaRPr lang="en-US"/>
        </a:p>
      </dgm:t>
    </dgm:pt>
    <dgm:pt modelId="{ACDD4D37-230A-4CB4-9715-4A0BCD5795AB}">
      <dgm:prSet/>
      <dgm:spPr/>
      <dgm:t>
        <a:bodyPr/>
        <a:lstStyle/>
        <a:p>
          <a:r>
            <a:rPr lang="en-US" dirty="0" smtClean="0"/>
            <a:t>E11.628 ... with other skin complications</a:t>
          </a:r>
          <a:endParaRPr lang="en-US" dirty="0"/>
        </a:p>
      </dgm:t>
    </dgm:pt>
    <dgm:pt modelId="{958BC534-4498-48C2-865F-2E59E41E587F}" type="parTrans" cxnId="{F09F0349-F103-4CE8-B667-AF4A52F6CFE7}">
      <dgm:prSet/>
      <dgm:spPr/>
      <dgm:t>
        <a:bodyPr/>
        <a:lstStyle/>
        <a:p>
          <a:endParaRPr lang="en-US"/>
        </a:p>
      </dgm:t>
    </dgm:pt>
    <dgm:pt modelId="{A5E70954-4EE9-4825-AF11-3014C0C80BC7}" type="sibTrans" cxnId="{F09F0349-F103-4CE8-B667-AF4A52F6CFE7}">
      <dgm:prSet/>
      <dgm:spPr/>
      <dgm:t>
        <a:bodyPr/>
        <a:lstStyle/>
        <a:p>
          <a:endParaRPr lang="en-US"/>
        </a:p>
      </dgm:t>
    </dgm:pt>
    <dgm:pt modelId="{76326F7C-A7D6-4368-A3DF-FE49151BF98D}">
      <dgm:prSet/>
      <dgm:spPr/>
      <dgm:t>
        <a:bodyPr/>
        <a:lstStyle/>
        <a:p>
          <a:r>
            <a:rPr lang="en-US" dirty="0" smtClean="0"/>
            <a:t>E11.63 ... with oral complications</a:t>
          </a:r>
          <a:endParaRPr lang="en-US" dirty="0"/>
        </a:p>
      </dgm:t>
    </dgm:pt>
    <dgm:pt modelId="{4D3AD20D-DD91-4D1C-B642-D4E23CC1A9C4}" type="parTrans" cxnId="{89A6C9F7-8E2B-466D-9465-78E12BF2ED49}">
      <dgm:prSet/>
      <dgm:spPr/>
      <dgm:t>
        <a:bodyPr/>
        <a:lstStyle/>
        <a:p>
          <a:endParaRPr lang="en-US"/>
        </a:p>
      </dgm:t>
    </dgm:pt>
    <dgm:pt modelId="{7D30E871-32B1-4EC9-B4DD-3A74D5263EEF}" type="sibTrans" cxnId="{89A6C9F7-8E2B-466D-9465-78E12BF2ED49}">
      <dgm:prSet/>
      <dgm:spPr/>
      <dgm:t>
        <a:bodyPr/>
        <a:lstStyle/>
        <a:p>
          <a:endParaRPr lang="en-US"/>
        </a:p>
      </dgm:t>
    </dgm:pt>
    <dgm:pt modelId="{9A623D19-4286-45E9-8E96-B533C16858CA}">
      <dgm:prSet/>
      <dgm:spPr/>
      <dgm:t>
        <a:bodyPr/>
        <a:lstStyle/>
        <a:p>
          <a:r>
            <a:rPr lang="en-US" dirty="0" smtClean="0"/>
            <a:t>E11.64 ... with hypoglycemia</a:t>
          </a:r>
          <a:endParaRPr lang="en-US" dirty="0"/>
        </a:p>
      </dgm:t>
    </dgm:pt>
    <dgm:pt modelId="{5FE1502F-6338-4501-98C2-C612BAE826AD}" type="parTrans" cxnId="{9E05FADB-53C2-469E-A03A-023BC33A7E73}">
      <dgm:prSet/>
      <dgm:spPr/>
      <dgm:t>
        <a:bodyPr/>
        <a:lstStyle/>
        <a:p>
          <a:endParaRPr lang="en-US"/>
        </a:p>
      </dgm:t>
    </dgm:pt>
    <dgm:pt modelId="{38B385B6-0FA1-4447-9DCF-24028FCD7565}" type="sibTrans" cxnId="{9E05FADB-53C2-469E-A03A-023BC33A7E73}">
      <dgm:prSet/>
      <dgm:spPr/>
      <dgm:t>
        <a:bodyPr/>
        <a:lstStyle/>
        <a:p>
          <a:endParaRPr lang="en-US"/>
        </a:p>
      </dgm:t>
    </dgm:pt>
    <dgm:pt modelId="{4FD7962C-90CC-462B-A331-63B6EC8462EC}">
      <dgm:prSet/>
      <dgm:spPr/>
      <dgm:t>
        <a:bodyPr/>
        <a:lstStyle/>
        <a:p>
          <a:r>
            <a:rPr lang="en-US" dirty="0" smtClean="0"/>
            <a:t>E11.65 ... with hyperglycemia</a:t>
          </a:r>
          <a:endParaRPr lang="en-US" dirty="0"/>
        </a:p>
      </dgm:t>
    </dgm:pt>
    <dgm:pt modelId="{44D9882E-474A-4BBB-A41E-5BD560A32658}" type="parTrans" cxnId="{931F156C-10A8-47F8-87B5-A85A8BF5E5A1}">
      <dgm:prSet/>
      <dgm:spPr/>
      <dgm:t>
        <a:bodyPr/>
        <a:lstStyle/>
        <a:p>
          <a:endParaRPr lang="en-US"/>
        </a:p>
      </dgm:t>
    </dgm:pt>
    <dgm:pt modelId="{718E61FB-287A-40D8-8C32-933F931335CA}" type="sibTrans" cxnId="{931F156C-10A8-47F8-87B5-A85A8BF5E5A1}">
      <dgm:prSet/>
      <dgm:spPr/>
      <dgm:t>
        <a:bodyPr/>
        <a:lstStyle/>
        <a:p>
          <a:endParaRPr lang="en-US"/>
        </a:p>
      </dgm:t>
    </dgm:pt>
    <dgm:pt modelId="{7B0C3C93-68EC-4B91-A46A-69DB169B3FAA}">
      <dgm:prSet/>
      <dgm:spPr/>
      <dgm:t>
        <a:bodyPr/>
        <a:lstStyle/>
        <a:p>
          <a:r>
            <a:rPr lang="en-US" dirty="0" smtClean="0"/>
            <a:t>E11.69 ... with other specified complications</a:t>
          </a:r>
          <a:endParaRPr lang="en-US" dirty="0"/>
        </a:p>
      </dgm:t>
    </dgm:pt>
    <dgm:pt modelId="{A0FC389A-AF50-4F15-8AD5-ED555DFCFDA0}" type="parTrans" cxnId="{2189E59D-72D5-4486-A858-4ACBC4729730}">
      <dgm:prSet/>
      <dgm:spPr/>
      <dgm:t>
        <a:bodyPr/>
        <a:lstStyle/>
        <a:p>
          <a:endParaRPr lang="en-US"/>
        </a:p>
      </dgm:t>
    </dgm:pt>
    <dgm:pt modelId="{CBC30E85-FE95-4F3B-8A41-8C0E1970FA8B}" type="sibTrans" cxnId="{2189E59D-72D5-4486-A858-4ACBC4729730}">
      <dgm:prSet/>
      <dgm:spPr/>
      <dgm:t>
        <a:bodyPr/>
        <a:lstStyle/>
        <a:p>
          <a:endParaRPr lang="en-US"/>
        </a:p>
      </dgm:t>
    </dgm:pt>
    <dgm:pt modelId="{1F7EA386-AFAB-447D-A1C0-6083698EE0D1}">
      <dgm:prSet/>
      <dgm:spPr/>
      <dgm:t>
        <a:bodyPr/>
        <a:lstStyle/>
        <a:p>
          <a:r>
            <a:rPr lang="en-US" dirty="0" smtClean="0"/>
            <a:t>E11.630 ... with periodontal disease</a:t>
          </a:r>
          <a:endParaRPr lang="en-US" dirty="0"/>
        </a:p>
      </dgm:t>
    </dgm:pt>
    <dgm:pt modelId="{9EDBD004-B675-404C-9816-4AA872584AA1}" type="parTrans" cxnId="{FEA02436-E12C-4841-B006-D39C91ACE6E8}">
      <dgm:prSet/>
      <dgm:spPr/>
      <dgm:t>
        <a:bodyPr/>
        <a:lstStyle/>
        <a:p>
          <a:endParaRPr lang="en-US"/>
        </a:p>
      </dgm:t>
    </dgm:pt>
    <dgm:pt modelId="{03085EB2-D4CC-4634-BD5D-2201EC604330}" type="sibTrans" cxnId="{FEA02436-E12C-4841-B006-D39C91ACE6E8}">
      <dgm:prSet/>
      <dgm:spPr/>
      <dgm:t>
        <a:bodyPr/>
        <a:lstStyle/>
        <a:p>
          <a:endParaRPr lang="en-US"/>
        </a:p>
      </dgm:t>
    </dgm:pt>
    <dgm:pt modelId="{63B069CC-EB1E-4A5A-B177-C6BB0D3521B4}">
      <dgm:prSet/>
      <dgm:spPr/>
      <dgm:t>
        <a:bodyPr/>
        <a:lstStyle/>
        <a:p>
          <a:r>
            <a:rPr lang="en-US" dirty="0" smtClean="0"/>
            <a:t>E11.638 ... with other oral complications</a:t>
          </a:r>
          <a:endParaRPr lang="en-US" dirty="0"/>
        </a:p>
      </dgm:t>
    </dgm:pt>
    <dgm:pt modelId="{33A66598-0846-45F0-8C2A-3CF2353CF8B4}" type="parTrans" cxnId="{B6764F30-C6DC-424D-A322-037D153B3AC5}">
      <dgm:prSet/>
      <dgm:spPr/>
      <dgm:t>
        <a:bodyPr/>
        <a:lstStyle/>
        <a:p>
          <a:endParaRPr lang="en-US"/>
        </a:p>
      </dgm:t>
    </dgm:pt>
    <dgm:pt modelId="{98CEE4C4-D47C-4A95-9772-072D3E7ECA78}" type="sibTrans" cxnId="{B6764F30-C6DC-424D-A322-037D153B3AC5}">
      <dgm:prSet/>
      <dgm:spPr/>
      <dgm:t>
        <a:bodyPr/>
        <a:lstStyle/>
        <a:p>
          <a:endParaRPr lang="en-US"/>
        </a:p>
      </dgm:t>
    </dgm:pt>
    <dgm:pt modelId="{654D3419-FF81-4484-A9CB-F87DAC0D1048}">
      <dgm:prSet/>
      <dgm:spPr/>
      <dgm:t>
        <a:bodyPr/>
        <a:lstStyle/>
        <a:p>
          <a:r>
            <a:rPr lang="en-US" dirty="0" smtClean="0"/>
            <a:t>E11.641 ... with coma</a:t>
          </a:r>
          <a:endParaRPr lang="en-US" dirty="0"/>
        </a:p>
      </dgm:t>
    </dgm:pt>
    <dgm:pt modelId="{4323A25D-1BB6-41DD-81DD-97F75FC5E2A3}" type="parTrans" cxnId="{090407EF-22A3-4139-9E53-45D3608DC862}">
      <dgm:prSet/>
      <dgm:spPr/>
      <dgm:t>
        <a:bodyPr/>
        <a:lstStyle/>
        <a:p>
          <a:endParaRPr lang="en-US"/>
        </a:p>
      </dgm:t>
    </dgm:pt>
    <dgm:pt modelId="{4F66E7AD-36F3-4FA4-9E15-B7AAA0E2764F}" type="sibTrans" cxnId="{090407EF-22A3-4139-9E53-45D3608DC862}">
      <dgm:prSet/>
      <dgm:spPr/>
      <dgm:t>
        <a:bodyPr/>
        <a:lstStyle/>
        <a:p>
          <a:endParaRPr lang="en-US"/>
        </a:p>
      </dgm:t>
    </dgm:pt>
    <dgm:pt modelId="{5FFC207C-ECB8-4B01-A9ED-21B5A93737FA}">
      <dgm:prSet/>
      <dgm:spPr/>
      <dgm:t>
        <a:bodyPr/>
        <a:lstStyle/>
        <a:p>
          <a:r>
            <a:rPr lang="en-US" dirty="0" smtClean="0"/>
            <a:t>E11.649 ... without coma</a:t>
          </a:r>
          <a:endParaRPr lang="en-US" dirty="0"/>
        </a:p>
      </dgm:t>
    </dgm:pt>
    <dgm:pt modelId="{92F70555-3887-4E24-9391-DDD0358A9216}" type="parTrans" cxnId="{A30DA389-3DC3-4C3E-BA40-772E9E95C1EE}">
      <dgm:prSet/>
      <dgm:spPr/>
      <dgm:t>
        <a:bodyPr/>
        <a:lstStyle/>
        <a:p>
          <a:endParaRPr lang="en-US"/>
        </a:p>
      </dgm:t>
    </dgm:pt>
    <dgm:pt modelId="{F9830D44-C503-4DF3-B22F-8C8A8D0A1BE8}" type="sibTrans" cxnId="{A30DA389-3DC3-4C3E-BA40-772E9E95C1EE}">
      <dgm:prSet/>
      <dgm:spPr/>
      <dgm:t>
        <a:bodyPr/>
        <a:lstStyle/>
        <a:p>
          <a:endParaRPr lang="en-US"/>
        </a:p>
      </dgm:t>
    </dgm:pt>
    <dgm:pt modelId="{5446EF97-5FD3-4757-845A-EA3DD5D00A62}" type="pres">
      <dgm:prSet presAssocID="{BD8AE97E-66D6-4537-9BCD-E9864859AD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AF87B-F712-4304-8754-2205149438D6}" type="pres">
      <dgm:prSet presAssocID="{BD8AE97E-66D6-4537-9BCD-E9864859ADBC}" presName="hierFlow" presStyleCnt="0"/>
      <dgm:spPr/>
      <dgm:t>
        <a:bodyPr/>
        <a:lstStyle/>
        <a:p>
          <a:endParaRPr lang="en-US"/>
        </a:p>
      </dgm:t>
    </dgm:pt>
    <dgm:pt modelId="{8D64950F-1FE6-4044-A0E9-06F16BB94E80}" type="pres">
      <dgm:prSet presAssocID="{BD8AE97E-66D6-4537-9BCD-E9864859ADBC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8C4E5E-BD8A-4185-8FEF-50B342A2C640}" type="pres">
      <dgm:prSet presAssocID="{7F00C8F8-4C97-4345-87ED-8BE590CAF915}" presName="Name14" presStyleCnt="0"/>
      <dgm:spPr/>
      <dgm:t>
        <a:bodyPr/>
        <a:lstStyle/>
        <a:p>
          <a:endParaRPr lang="en-US"/>
        </a:p>
      </dgm:t>
    </dgm:pt>
    <dgm:pt modelId="{7890A0BD-0BAD-418E-BE83-3D8F319FBBB0}" type="pres">
      <dgm:prSet presAssocID="{7F00C8F8-4C97-4345-87ED-8BE590CAF91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1D552-C708-4ACC-A015-60428C25A8FA}" type="pres">
      <dgm:prSet presAssocID="{7F00C8F8-4C97-4345-87ED-8BE590CAF915}" presName="hierChild2" presStyleCnt="0"/>
      <dgm:spPr/>
      <dgm:t>
        <a:bodyPr/>
        <a:lstStyle/>
        <a:p>
          <a:endParaRPr lang="en-US"/>
        </a:p>
      </dgm:t>
    </dgm:pt>
    <dgm:pt modelId="{F7E7C93D-A259-41C1-BE01-3995B5CAF941}" type="pres">
      <dgm:prSet presAssocID="{926655E3-9B4E-44A5-BE50-9F36362BCA6B}" presName="Name19" presStyleLbl="parChTrans1D2" presStyleIdx="0" presStyleCnt="6"/>
      <dgm:spPr/>
      <dgm:t>
        <a:bodyPr/>
        <a:lstStyle/>
        <a:p>
          <a:endParaRPr lang="en-US"/>
        </a:p>
      </dgm:t>
    </dgm:pt>
    <dgm:pt modelId="{ABD77E02-17E5-4ADC-967F-5049BC5819C2}" type="pres">
      <dgm:prSet presAssocID="{1E5C8EDC-F5FB-4B04-9FED-924438BAF3C3}" presName="Name21" presStyleCnt="0"/>
      <dgm:spPr/>
      <dgm:t>
        <a:bodyPr/>
        <a:lstStyle/>
        <a:p>
          <a:endParaRPr lang="en-US"/>
        </a:p>
      </dgm:t>
    </dgm:pt>
    <dgm:pt modelId="{A1F22583-9371-4FF5-9FDF-665AD450B1F4}" type="pres">
      <dgm:prSet presAssocID="{1E5C8EDC-F5FB-4B04-9FED-924438BAF3C3}" presName="level2Shape" presStyleLbl="node2" presStyleIdx="0" presStyleCnt="6"/>
      <dgm:spPr/>
      <dgm:t>
        <a:bodyPr/>
        <a:lstStyle/>
        <a:p>
          <a:endParaRPr lang="en-US"/>
        </a:p>
      </dgm:t>
    </dgm:pt>
    <dgm:pt modelId="{69C95EA4-01AE-45BB-8D5C-368110616B57}" type="pres">
      <dgm:prSet presAssocID="{1E5C8EDC-F5FB-4B04-9FED-924438BAF3C3}" presName="hierChild3" presStyleCnt="0"/>
      <dgm:spPr/>
      <dgm:t>
        <a:bodyPr/>
        <a:lstStyle/>
        <a:p>
          <a:endParaRPr lang="en-US"/>
        </a:p>
      </dgm:t>
    </dgm:pt>
    <dgm:pt modelId="{889E7A64-9982-45DF-B3CA-24A7042239E0}" type="pres">
      <dgm:prSet presAssocID="{388DDD78-92E3-40AB-BA86-48335829B067}" presName="Name19" presStyleLbl="parChTrans1D3" presStyleIdx="0" presStyleCnt="10"/>
      <dgm:spPr/>
      <dgm:t>
        <a:bodyPr/>
        <a:lstStyle/>
        <a:p>
          <a:endParaRPr lang="en-US"/>
        </a:p>
      </dgm:t>
    </dgm:pt>
    <dgm:pt modelId="{C9044FCB-3E98-4F3E-A95A-A6C9F2917EFC}" type="pres">
      <dgm:prSet presAssocID="{8E345F6B-CE11-4FB5-90E6-0816A7159684}" presName="Name21" presStyleCnt="0"/>
      <dgm:spPr/>
    </dgm:pt>
    <dgm:pt modelId="{BB2A10D0-28D6-4BF7-9247-71CA9B04A9BB}" type="pres">
      <dgm:prSet presAssocID="{8E345F6B-CE11-4FB5-90E6-0816A7159684}" presName="level2Shape" presStyleLbl="node3" presStyleIdx="0" presStyleCnt="10"/>
      <dgm:spPr/>
      <dgm:t>
        <a:bodyPr/>
        <a:lstStyle/>
        <a:p>
          <a:endParaRPr lang="en-US"/>
        </a:p>
      </dgm:t>
    </dgm:pt>
    <dgm:pt modelId="{04E5D66E-867B-4A11-97E8-52EBC0EC772D}" type="pres">
      <dgm:prSet presAssocID="{8E345F6B-CE11-4FB5-90E6-0816A7159684}" presName="hierChild3" presStyleCnt="0"/>
      <dgm:spPr/>
    </dgm:pt>
    <dgm:pt modelId="{84CCA504-3D4B-4C6C-B71C-A315C04175AB}" type="pres">
      <dgm:prSet presAssocID="{59A2553D-294C-48F7-BCD5-07FCDDF20E19}" presName="Name19" presStyleLbl="parChTrans1D3" presStyleIdx="1" presStyleCnt="10"/>
      <dgm:spPr/>
      <dgm:t>
        <a:bodyPr/>
        <a:lstStyle/>
        <a:p>
          <a:endParaRPr lang="en-US"/>
        </a:p>
      </dgm:t>
    </dgm:pt>
    <dgm:pt modelId="{E5803ACD-CB3E-44D8-B1F6-A48B861AE3AA}" type="pres">
      <dgm:prSet presAssocID="{90FCD23B-F7E0-4EA7-AAB7-8D15B9289D3B}" presName="Name21" presStyleCnt="0"/>
      <dgm:spPr/>
    </dgm:pt>
    <dgm:pt modelId="{F970AE43-53A9-490D-A43E-6212ADE2175F}" type="pres">
      <dgm:prSet presAssocID="{90FCD23B-F7E0-4EA7-AAB7-8D15B9289D3B}" presName="level2Shape" presStyleLbl="node3" presStyleIdx="1" presStyleCnt="10"/>
      <dgm:spPr/>
      <dgm:t>
        <a:bodyPr/>
        <a:lstStyle/>
        <a:p>
          <a:endParaRPr lang="en-US"/>
        </a:p>
      </dgm:t>
    </dgm:pt>
    <dgm:pt modelId="{E18E4506-954E-4022-B623-590BF00BF68E}" type="pres">
      <dgm:prSet presAssocID="{90FCD23B-F7E0-4EA7-AAB7-8D15B9289D3B}" presName="hierChild3" presStyleCnt="0"/>
      <dgm:spPr/>
    </dgm:pt>
    <dgm:pt modelId="{E4ED2436-0210-4F89-8E10-80E7366CCCA7}" type="pres">
      <dgm:prSet presAssocID="{CEF44841-7524-4493-8714-202A56AF417D}" presName="Name19" presStyleLbl="parChTrans1D2" presStyleIdx="1" presStyleCnt="6"/>
      <dgm:spPr/>
      <dgm:t>
        <a:bodyPr/>
        <a:lstStyle/>
        <a:p>
          <a:endParaRPr lang="en-US"/>
        </a:p>
      </dgm:t>
    </dgm:pt>
    <dgm:pt modelId="{9BF1766E-AAA4-4BEC-90A8-2DB3FF4FBD43}" type="pres">
      <dgm:prSet presAssocID="{C37AEA1A-6F6A-4B77-91CB-533EE38E6A3D}" presName="Name21" presStyleCnt="0"/>
      <dgm:spPr/>
      <dgm:t>
        <a:bodyPr/>
        <a:lstStyle/>
        <a:p>
          <a:endParaRPr lang="en-US"/>
        </a:p>
      </dgm:t>
    </dgm:pt>
    <dgm:pt modelId="{4084B302-1E4F-4705-BF91-1BC785C30046}" type="pres">
      <dgm:prSet presAssocID="{C37AEA1A-6F6A-4B77-91CB-533EE38E6A3D}" presName="level2Shape" presStyleLbl="node2" presStyleIdx="1" presStyleCnt="6"/>
      <dgm:spPr/>
      <dgm:t>
        <a:bodyPr/>
        <a:lstStyle/>
        <a:p>
          <a:endParaRPr lang="en-US"/>
        </a:p>
      </dgm:t>
    </dgm:pt>
    <dgm:pt modelId="{4C896D12-9AB4-4F80-B7D0-440EC6FE621E}" type="pres">
      <dgm:prSet presAssocID="{C37AEA1A-6F6A-4B77-91CB-533EE38E6A3D}" presName="hierChild3" presStyleCnt="0"/>
      <dgm:spPr/>
      <dgm:t>
        <a:bodyPr/>
        <a:lstStyle/>
        <a:p>
          <a:endParaRPr lang="en-US"/>
        </a:p>
      </dgm:t>
    </dgm:pt>
    <dgm:pt modelId="{88E8FE1B-077E-4564-AA64-68563E34D48D}" type="pres">
      <dgm:prSet presAssocID="{AD9E990F-B793-41A8-96C5-83027D5769CB}" presName="Name19" presStyleLbl="parChTrans1D3" presStyleIdx="2" presStyleCnt="10"/>
      <dgm:spPr/>
      <dgm:t>
        <a:bodyPr/>
        <a:lstStyle/>
        <a:p>
          <a:endParaRPr lang="en-US"/>
        </a:p>
      </dgm:t>
    </dgm:pt>
    <dgm:pt modelId="{F9A14B1F-F7DD-4E37-9EC5-724E7E2B5894}" type="pres">
      <dgm:prSet presAssocID="{BB0CF43B-73F1-4CC1-A0A8-3C18703C909A}" presName="Name21" presStyleCnt="0"/>
      <dgm:spPr/>
    </dgm:pt>
    <dgm:pt modelId="{0E7AD899-1C12-4838-9A32-89E3E023FA4D}" type="pres">
      <dgm:prSet presAssocID="{BB0CF43B-73F1-4CC1-A0A8-3C18703C909A}" presName="level2Shape" presStyleLbl="node3" presStyleIdx="2" presStyleCnt="10"/>
      <dgm:spPr/>
      <dgm:t>
        <a:bodyPr/>
        <a:lstStyle/>
        <a:p>
          <a:endParaRPr lang="en-US"/>
        </a:p>
      </dgm:t>
    </dgm:pt>
    <dgm:pt modelId="{15DFFF5F-CE32-486D-B5EC-AD5AF812DBDE}" type="pres">
      <dgm:prSet presAssocID="{BB0CF43B-73F1-4CC1-A0A8-3C18703C909A}" presName="hierChild3" presStyleCnt="0"/>
      <dgm:spPr/>
    </dgm:pt>
    <dgm:pt modelId="{A9258876-A0B4-4F43-98C4-91FB0F170EDA}" type="pres">
      <dgm:prSet presAssocID="{8320468E-3CA2-4D31-9F8D-E634AB92A74B}" presName="Name19" presStyleLbl="parChTrans1D3" presStyleIdx="3" presStyleCnt="10"/>
      <dgm:spPr/>
      <dgm:t>
        <a:bodyPr/>
        <a:lstStyle/>
        <a:p>
          <a:endParaRPr lang="en-US"/>
        </a:p>
      </dgm:t>
    </dgm:pt>
    <dgm:pt modelId="{CA54CA8D-802D-4AF7-B271-D825DCF5EEA8}" type="pres">
      <dgm:prSet presAssocID="{CEC48076-FB43-4631-A7EE-24AB09F6B2EE}" presName="Name21" presStyleCnt="0"/>
      <dgm:spPr/>
    </dgm:pt>
    <dgm:pt modelId="{8B24290C-E60E-4DA4-AF16-54B704BA2634}" type="pres">
      <dgm:prSet presAssocID="{CEC48076-FB43-4631-A7EE-24AB09F6B2EE}" presName="level2Shape" presStyleLbl="node3" presStyleIdx="3" presStyleCnt="10"/>
      <dgm:spPr/>
      <dgm:t>
        <a:bodyPr/>
        <a:lstStyle/>
        <a:p>
          <a:endParaRPr lang="en-US"/>
        </a:p>
      </dgm:t>
    </dgm:pt>
    <dgm:pt modelId="{8CDCD34A-E923-4790-8A05-AADBE82BB3BC}" type="pres">
      <dgm:prSet presAssocID="{CEC48076-FB43-4631-A7EE-24AB09F6B2EE}" presName="hierChild3" presStyleCnt="0"/>
      <dgm:spPr/>
    </dgm:pt>
    <dgm:pt modelId="{18AC9A94-0ECF-4C30-8FA2-7AC8E751557D}" type="pres">
      <dgm:prSet presAssocID="{2DA88CF3-49C6-4FA4-9812-9D4EBB32B8EE}" presName="Name19" presStyleLbl="parChTrans1D3" presStyleIdx="4" presStyleCnt="10"/>
      <dgm:spPr/>
      <dgm:t>
        <a:bodyPr/>
        <a:lstStyle/>
        <a:p>
          <a:endParaRPr lang="en-US"/>
        </a:p>
      </dgm:t>
    </dgm:pt>
    <dgm:pt modelId="{916AEF1B-E430-4834-861F-322E5C4E9DCB}" type="pres">
      <dgm:prSet presAssocID="{461FEDBA-F5C8-45E7-8F54-63B2CC7E316C}" presName="Name21" presStyleCnt="0"/>
      <dgm:spPr/>
    </dgm:pt>
    <dgm:pt modelId="{D21B80AF-E9EB-4B0D-B547-861702D8CE57}" type="pres">
      <dgm:prSet presAssocID="{461FEDBA-F5C8-45E7-8F54-63B2CC7E316C}" presName="level2Shape" presStyleLbl="node3" presStyleIdx="4" presStyleCnt="10"/>
      <dgm:spPr/>
      <dgm:t>
        <a:bodyPr/>
        <a:lstStyle/>
        <a:p>
          <a:endParaRPr lang="en-US"/>
        </a:p>
      </dgm:t>
    </dgm:pt>
    <dgm:pt modelId="{6C913227-1DD1-491D-8E89-563DB8E6AA16}" type="pres">
      <dgm:prSet presAssocID="{461FEDBA-F5C8-45E7-8F54-63B2CC7E316C}" presName="hierChild3" presStyleCnt="0"/>
      <dgm:spPr/>
    </dgm:pt>
    <dgm:pt modelId="{551F7241-823C-45DE-BC97-6C69DBD9869B}" type="pres">
      <dgm:prSet presAssocID="{958BC534-4498-48C2-865F-2E59E41E587F}" presName="Name19" presStyleLbl="parChTrans1D3" presStyleIdx="5" presStyleCnt="10"/>
      <dgm:spPr/>
      <dgm:t>
        <a:bodyPr/>
        <a:lstStyle/>
        <a:p>
          <a:endParaRPr lang="en-US"/>
        </a:p>
      </dgm:t>
    </dgm:pt>
    <dgm:pt modelId="{FD0960AB-4924-4CCA-8598-C9A90ACE9703}" type="pres">
      <dgm:prSet presAssocID="{ACDD4D37-230A-4CB4-9715-4A0BCD5795AB}" presName="Name21" presStyleCnt="0"/>
      <dgm:spPr/>
    </dgm:pt>
    <dgm:pt modelId="{768BECAA-159D-4FB9-924B-03A01FB651AE}" type="pres">
      <dgm:prSet presAssocID="{ACDD4D37-230A-4CB4-9715-4A0BCD5795AB}" presName="level2Shape" presStyleLbl="node3" presStyleIdx="5" presStyleCnt="10"/>
      <dgm:spPr/>
      <dgm:t>
        <a:bodyPr/>
        <a:lstStyle/>
        <a:p>
          <a:endParaRPr lang="en-US"/>
        </a:p>
      </dgm:t>
    </dgm:pt>
    <dgm:pt modelId="{6E331BFF-9F7E-4C97-9EC7-5EDA56E37946}" type="pres">
      <dgm:prSet presAssocID="{ACDD4D37-230A-4CB4-9715-4A0BCD5795AB}" presName="hierChild3" presStyleCnt="0"/>
      <dgm:spPr/>
    </dgm:pt>
    <dgm:pt modelId="{A81B3963-91A4-4F9A-8AD6-572F749AFD06}" type="pres">
      <dgm:prSet presAssocID="{4D3AD20D-DD91-4D1C-B642-D4E23CC1A9C4}" presName="Name19" presStyleLbl="parChTrans1D2" presStyleIdx="2" presStyleCnt="6"/>
      <dgm:spPr/>
      <dgm:t>
        <a:bodyPr/>
        <a:lstStyle/>
        <a:p>
          <a:endParaRPr lang="en-US"/>
        </a:p>
      </dgm:t>
    </dgm:pt>
    <dgm:pt modelId="{BB3E4384-AC9A-4D48-9BE0-35772ED78B87}" type="pres">
      <dgm:prSet presAssocID="{76326F7C-A7D6-4368-A3DF-FE49151BF98D}" presName="Name21" presStyleCnt="0"/>
      <dgm:spPr/>
    </dgm:pt>
    <dgm:pt modelId="{5C2B4AA7-F3DA-4F04-81EE-22A31FC437F9}" type="pres">
      <dgm:prSet presAssocID="{76326F7C-A7D6-4368-A3DF-FE49151BF98D}" presName="level2Shape" presStyleLbl="node2" presStyleIdx="2" presStyleCnt="6"/>
      <dgm:spPr/>
      <dgm:t>
        <a:bodyPr/>
        <a:lstStyle/>
        <a:p>
          <a:endParaRPr lang="en-US"/>
        </a:p>
      </dgm:t>
    </dgm:pt>
    <dgm:pt modelId="{B58E2651-1C80-4889-9166-D86FE51B5CD1}" type="pres">
      <dgm:prSet presAssocID="{76326F7C-A7D6-4368-A3DF-FE49151BF98D}" presName="hierChild3" presStyleCnt="0"/>
      <dgm:spPr/>
    </dgm:pt>
    <dgm:pt modelId="{270B9D5B-1C27-46B4-9931-C74DEC5B4D90}" type="pres">
      <dgm:prSet presAssocID="{9EDBD004-B675-404C-9816-4AA872584AA1}" presName="Name19" presStyleLbl="parChTrans1D3" presStyleIdx="6" presStyleCnt="10"/>
      <dgm:spPr/>
      <dgm:t>
        <a:bodyPr/>
        <a:lstStyle/>
        <a:p>
          <a:endParaRPr lang="en-US"/>
        </a:p>
      </dgm:t>
    </dgm:pt>
    <dgm:pt modelId="{35EF8C93-5EC9-4DD6-B380-37372DE64DC2}" type="pres">
      <dgm:prSet presAssocID="{1F7EA386-AFAB-447D-A1C0-6083698EE0D1}" presName="Name21" presStyleCnt="0"/>
      <dgm:spPr/>
    </dgm:pt>
    <dgm:pt modelId="{350282A5-A20E-458B-A6B6-BBA47E113539}" type="pres">
      <dgm:prSet presAssocID="{1F7EA386-AFAB-447D-A1C0-6083698EE0D1}" presName="level2Shape" presStyleLbl="node3" presStyleIdx="6" presStyleCnt="10"/>
      <dgm:spPr/>
      <dgm:t>
        <a:bodyPr/>
        <a:lstStyle/>
        <a:p>
          <a:endParaRPr lang="en-US"/>
        </a:p>
      </dgm:t>
    </dgm:pt>
    <dgm:pt modelId="{5076CE04-634E-46AD-8C28-55AB6CB0CDCD}" type="pres">
      <dgm:prSet presAssocID="{1F7EA386-AFAB-447D-A1C0-6083698EE0D1}" presName="hierChild3" presStyleCnt="0"/>
      <dgm:spPr/>
    </dgm:pt>
    <dgm:pt modelId="{117E7398-90A3-4D4A-A593-1AD1454E9D1B}" type="pres">
      <dgm:prSet presAssocID="{33A66598-0846-45F0-8C2A-3CF2353CF8B4}" presName="Name19" presStyleLbl="parChTrans1D3" presStyleIdx="7" presStyleCnt="10"/>
      <dgm:spPr/>
      <dgm:t>
        <a:bodyPr/>
        <a:lstStyle/>
        <a:p>
          <a:endParaRPr lang="en-US"/>
        </a:p>
      </dgm:t>
    </dgm:pt>
    <dgm:pt modelId="{65B7DC4E-BA7D-440B-A288-83C364B0008E}" type="pres">
      <dgm:prSet presAssocID="{63B069CC-EB1E-4A5A-B177-C6BB0D3521B4}" presName="Name21" presStyleCnt="0"/>
      <dgm:spPr/>
    </dgm:pt>
    <dgm:pt modelId="{E00462A8-8D63-4AB6-9DDD-990028BB8A27}" type="pres">
      <dgm:prSet presAssocID="{63B069CC-EB1E-4A5A-B177-C6BB0D3521B4}" presName="level2Shape" presStyleLbl="node3" presStyleIdx="7" presStyleCnt="10"/>
      <dgm:spPr/>
      <dgm:t>
        <a:bodyPr/>
        <a:lstStyle/>
        <a:p>
          <a:endParaRPr lang="en-US"/>
        </a:p>
      </dgm:t>
    </dgm:pt>
    <dgm:pt modelId="{DB63B5A4-DBD6-4856-B2BD-80BF8EEFEBE7}" type="pres">
      <dgm:prSet presAssocID="{63B069CC-EB1E-4A5A-B177-C6BB0D3521B4}" presName="hierChild3" presStyleCnt="0"/>
      <dgm:spPr/>
    </dgm:pt>
    <dgm:pt modelId="{CD9340F9-4F63-42D7-8017-69AA5EA54563}" type="pres">
      <dgm:prSet presAssocID="{5FE1502F-6338-4501-98C2-C612BAE826AD}" presName="Name19" presStyleLbl="parChTrans1D2" presStyleIdx="3" presStyleCnt="6"/>
      <dgm:spPr/>
      <dgm:t>
        <a:bodyPr/>
        <a:lstStyle/>
        <a:p>
          <a:endParaRPr lang="en-US"/>
        </a:p>
      </dgm:t>
    </dgm:pt>
    <dgm:pt modelId="{2642D523-A5FD-4094-8857-9C0180AC670B}" type="pres">
      <dgm:prSet presAssocID="{9A623D19-4286-45E9-8E96-B533C16858CA}" presName="Name21" presStyleCnt="0"/>
      <dgm:spPr/>
    </dgm:pt>
    <dgm:pt modelId="{03F5A4EB-81D5-42C4-80AA-1BBC7416963C}" type="pres">
      <dgm:prSet presAssocID="{9A623D19-4286-45E9-8E96-B533C16858CA}" presName="level2Shape" presStyleLbl="node2" presStyleIdx="3" presStyleCnt="6"/>
      <dgm:spPr/>
      <dgm:t>
        <a:bodyPr/>
        <a:lstStyle/>
        <a:p>
          <a:endParaRPr lang="en-US"/>
        </a:p>
      </dgm:t>
    </dgm:pt>
    <dgm:pt modelId="{FAD387EC-7D1C-4945-985F-5FE591536A74}" type="pres">
      <dgm:prSet presAssocID="{9A623D19-4286-45E9-8E96-B533C16858CA}" presName="hierChild3" presStyleCnt="0"/>
      <dgm:spPr/>
    </dgm:pt>
    <dgm:pt modelId="{1E127F99-BF76-4423-98F4-1EA2A7759237}" type="pres">
      <dgm:prSet presAssocID="{4323A25D-1BB6-41DD-81DD-97F75FC5E2A3}" presName="Name19" presStyleLbl="parChTrans1D3" presStyleIdx="8" presStyleCnt="10"/>
      <dgm:spPr/>
      <dgm:t>
        <a:bodyPr/>
        <a:lstStyle/>
        <a:p>
          <a:endParaRPr lang="en-US"/>
        </a:p>
      </dgm:t>
    </dgm:pt>
    <dgm:pt modelId="{37840954-64F0-4D50-8DA6-D6843C514332}" type="pres">
      <dgm:prSet presAssocID="{654D3419-FF81-4484-A9CB-F87DAC0D1048}" presName="Name21" presStyleCnt="0"/>
      <dgm:spPr/>
    </dgm:pt>
    <dgm:pt modelId="{1EF2D4D5-F4E9-4926-B45E-362B20E506F8}" type="pres">
      <dgm:prSet presAssocID="{654D3419-FF81-4484-A9CB-F87DAC0D1048}" presName="level2Shape" presStyleLbl="node3" presStyleIdx="8" presStyleCnt="10"/>
      <dgm:spPr/>
      <dgm:t>
        <a:bodyPr/>
        <a:lstStyle/>
        <a:p>
          <a:endParaRPr lang="en-US"/>
        </a:p>
      </dgm:t>
    </dgm:pt>
    <dgm:pt modelId="{38F393F1-FC7C-4AD1-9CC0-C922F548246D}" type="pres">
      <dgm:prSet presAssocID="{654D3419-FF81-4484-A9CB-F87DAC0D1048}" presName="hierChild3" presStyleCnt="0"/>
      <dgm:spPr/>
    </dgm:pt>
    <dgm:pt modelId="{716C55D2-0EAA-4855-9F93-6237FAAA7BAC}" type="pres">
      <dgm:prSet presAssocID="{92F70555-3887-4E24-9391-DDD0358A9216}" presName="Name19" presStyleLbl="parChTrans1D3" presStyleIdx="9" presStyleCnt="10"/>
      <dgm:spPr/>
      <dgm:t>
        <a:bodyPr/>
        <a:lstStyle/>
        <a:p>
          <a:endParaRPr lang="en-US"/>
        </a:p>
      </dgm:t>
    </dgm:pt>
    <dgm:pt modelId="{9C07416C-4331-4D74-82BB-FF37A611E984}" type="pres">
      <dgm:prSet presAssocID="{5FFC207C-ECB8-4B01-A9ED-21B5A93737FA}" presName="Name21" presStyleCnt="0"/>
      <dgm:spPr/>
    </dgm:pt>
    <dgm:pt modelId="{D4E295F2-7B89-49F3-8AB9-B02AA103AA53}" type="pres">
      <dgm:prSet presAssocID="{5FFC207C-ECB8-4B01-A9ED-21B5A93737FA}" presName="level2Shape" presStyleLbl="node3" presStyleIdx="9" presStyleCnt="10"/>
      <dgm:spPr/>
      <dgm:t>
        <a:bodyPr/>
        <a:lstStyle/>
        <a:p>
          <a:endParaRPr lang="en-US"/>
        </a:p>
      </dgm:t>
    </dgm:pt>
    <dgm:pt modelId="{6BB1C5AE-D7DA-44C2-8DEF-E5C729096819}" type="pres">
      <dgm:prSet presAssocID="{5FFC207C-ECB8-4B01-A9ED-21B5A93737FA}" presName="hierChild3" presStyleCnt="0"/>
      <dgm:spPr/>
    </dgm:pt>
    <dgm:pt modelId="{CE8FE1BA-B76E-4885-A43D-90FFE134BE0B}" type="pres">
      <dgm:prSet presAssocID="{44D9882E-474A-4BBB-A41E-5BD560A32658}" presName="Name19" presStyleLbl="parChTrans1D2" presStyleIdx="4" presStyleCnt="6"/>
      <dgm:spPr/>
      <dgm:t>
        <a:bodyPr/>
        <a:lstStyle/>
        <a:p>
          <a:endParaRPr lang="en-US"/>
        </a:p>
      </dgm:t>
    </dgm:pt>
    <dgm:pt modelId="{C6DB2BBE-A84E-4C56-A619-4DE83BB5FEAB}" type="pres">
      <dgm:prSet presAssocID="{4FD7962C-90CC-462B-A331-63B6EC8462EC}" presName="Name21" presStyleCnt="0"/>
      <dgm:spPr/>
    </dgm:pt>
    <dgm:pt modelId="{BF7D53A9-78D3-4CF4-B810-89840D772AAC}" type="pres">
      <dgm:prSet presAssocID="{4FD7962C-90CC-462B-A331-63B6EC8462EC}" presName="level2Shape" presStyleLbl="node2" presStyleIdx="4" presStyleCnt="6"/>
      <dgm:spPr/>
      <dgm:t>
        <a:bodyPr/>
        <a:lstStyle/>
        <a:p>
          <a:endParaRPr lang="en-US"/>
        </a:p>
      </dgm:t>
    </dgm:pt>
    <dgm:pt modelId="{1486A308-6400-47A6-B2C6-2497E4955938}" type="pres">
      <dgm:prSet presAssocID="{4FD7962C-90CC-462B-A331-63B6EC8462EC}" presName="hierChild3" presStyleCnt="0"/>
      <dgm:spPr/>
    </dgm:pt>
    <dgm:pt modelId="{7A03FE0F-9803-44CA-BA5A-EB02E0C21A63}" type="pres">
      <dgm:prSet presAssocID="{A0FC389A-AF50-4F15-8AD5-ED555DFCFDA0}" presName="Name19" presStyleLbl="parChTrans1D2" presStyleIdx="5" presStyleCnt="6"/>
      <dgm:spPr/>
      <dgm:t>
        <a:bodyPr/>
        <a:lstStyle/>
        <a:p>
          <a:endParaRPr lang="en-US"/>
        </a:p>
      </dgm:t>
    </dgm:pt>
    <dgm:pt modelId="{4FFA467F-F6E0-4A97-9ED0-95CB7D51B838}" type="pres">
      <dgm:prSet presAssocID="{7B0C3C93-68EC-4B91-A46A-69DB169B3FAA}" presName="Name21" presStyleCnt="0"/>
      <dgm:spPr/>
    </dgm:pt>
    <dgm:pt modelId="{7AC11E36-F0A7-4E5E-8EBC-95A8C3D74350}" type="pres">
      <dgm:prSet presAssocID="{7B0C3C93-68EC-4B91-A46A-69DB169B3FAA}" presName="level2Shape" presStyleLbl="node2" presStyleIdx="5" presStyleCnt="6"/>
      <dgm:spPr/>
      <dgm:t>
        <a:bodyPr/>
        <a:lstStyle/>
        <a:p>
          <a:endParaRPr lang="en-US"/>
        </a:p>
      </dgm:t>
    </dgm:pt>
    <dgm:pt modelId="{F7DECF81-D9E2-4776-BE0E-5299EAFE730B}" type="pres">
      <dgm:prSet presAssocID="{7B0C3C93-68EC-4B91-A46A-69DB169B3FAA}" presName="hierChild3" presStyleCnt="0"/>
      <dgm:spPr/>
    </dgm:pt>
    <dgm:pt modelId="{DBEB60D7-35FE-4353-BEE6-C3FE5E002AB0}" type="pres">
      <dgm:prSet presAssocID="{BD8AE97E-66D6-4537-9BCD-E9864859ADBC}" presName="bgShapesFlow" presStyleCnt="0"/>
      <dgm:spPr/>
      <dgm:t>
        <a:bodyPr/>
        <a:lstStyle/>
        <a:p>
          <a:endParaRPr lang="en-US"/>
        </a:p>
      </dgm:t>
    </dgm:pt>
  </dgm:ptLst>
  <dgm:cxnLst>
    <dgm:cxn modelId="{EF707027-0EDD-4286-8492-61027515A7E0}" srcId="{C37AEA1A-6F6A-4B77-91CB-533EE38E6A3D}" destId="{BB0CF43B-73F1-4CC1-A0A8-3C18703C909A}" srcOrd="0" destOrd="0" parTransId="{AD9E990F-B793-41A8-96C5-83027D5769CB}" sibTransId="{0137DE74-21EB-46A9-BC06-C5EB10C096D1}"/>
    <dgm:cxn modelId="{6CF6C71B-376E-4077-95E0-0E8B49B958F9}" type="presOf" srcId="{9EDBD004-B675-404C-9816-4AA872584AA1}" destId="{270B9D5B-1C27-46B4-9931-C74DEC5B4D90}" srcOrd="0" destOrd="0" presId="urn:microsoft.com/office/officeart/2005/8/layout/hierarchy6"/>
    <dgm:cxn modelId="{090407EF-22A3-4139-9E53-45D3608DC862}" srcId="{9A623D19-4286-45E9-8E96-B533C16858CA}" destId="{654D3419-FF81-4484-A9CB-F87DAC0D1048}" srcOrd="0" destOrd="0" parTransId="{4323A25D-1BB6-41DD-81DD-97F75FC5E2A3}" sibTransId="{4F66E7AD-36F3-4FA4-9E15-B7AAA0E2764F}"/>
    <dgm:cxn modelId="{2E586E3F-9EE5-4C54-B246-CCBC66DDDB05}" type="presOf" srcId="{ACDD4D37-230A-4CB4-9715-4A0BCD5795AB}" destId="{768BECAA-159D-4FB9-924B-03A01FB651AE}" srcOrd="0" destOrd="0" presId="urn:microsoft.com/office/officeart/2005/8/layout/hierarchy6"/>
    <dgm:cxn modelId="{34C97861-B913-4E61-9CE2-D95D694B61B9}" type="presOf" srcId="{4323A25D-1BB6-41DD-81DD-97F75FC5E2A3}" destId="{1E127F99-BF76-4423-98F4-1EA2A7759237}" srcOrd="0" destOrd="0" presId="urn:microsoft.com/office/officeart/2005/8/layout/hierarchy6"/>
    <dgm:cxn modelId="{9E05FADB-53C2-469E-A03A-023BC33A7E73}" srcId="{7F00C8F8-4C97-4345-87ED-8BE590CAF915}" destId="{9A623D19-4286-45E9-8E96-B533C16858CA}" srcOrd="3" destOrd="0" parTransId="{5FE1502F-6338-4501-98C2-C612BAE826AD}" sibTransId="{38B385B6-0FA1-4447-9DCF-24028FCD7565}"/>
    <dgm:cxn modelId="{A30DA389-3DC3-4C3E-BA40-772E9E95C1EE}" srcId="{9A623D19-4286-45E9-8E96-B533C16858CA}" destId="{5FFC207C-ECB8-4B01-A9ED-21B5A93737FA}" srcOrd="1" destOrd="0" parTransId="{92F70555-3887-4E24-9391-DDD0358A9216}" sibTransId="{F9830D44-C503-4DF3-B22F-8C8A8D0A1BE8}"/>
    <dgm:cxn modelId="{89A6C9F7-8E2B-466D-9465-78E12BF2ED49}" srcId="{7F00C8F8-4C97-4345-87ED-8BE590CAF915}" destId="{76326F7C-A7D6-4368-A3DF-FE49151BF98D}" srcOrd="2" destOrd="0" parTransId="{4D3AD20D-DD91-4D1C-B642-D4E23CC1A9C4}" sibTransId="{7D30E871-32B1-4EC9-B4DD-3A74D5263EEF}"/>
    <dgm:cxn modelId="{4DCF998A-9372-4683-9C1A-BBFFE71193F3}" type="presOf" srcId="{8320468E-3CA2-4D31-9F8D-E634AB92A74B}" destId="{A9258876-A0B4-4F43-98C4-91FB0F170EDA}" srcOrd="0" destOrd="0" presId="urn:microsoft.com/office/officeart/2005/8/layout/hierarchy6"/>
    <dgm:cxn modelId="{EC634C75-8F52-47E1-9300-8F5186150C54}" type="presOf" srcId="{5FFC207C-ECB8-4B01-A9ED-21B5A93737FA}" destId="{D4E295F2-7B89-49F3-8AB9-B02AA103AA53}" srcOrd="0" destOrd="0" presId="urn:microsoft.com/office/officeart/2005/8/layout/hierarchy6"/>
    <dgm:cxn modelId="{F5D7D090-E460-48FC-8902-9B373AF52A8C}" type="presOf" srcId="{2DA88CF3-49C6-4FA4-9812-9D4EBB32B8EE}" destId="{18AC9A94-0ECF-4C30-8FA2-7AC8E751557D}" srcOrd="0" destOrd="0" presId="urn:microsoft.com/office/officeart/2005/8/layout/hierarchy6"/>
    <dgm:cxn modelId="{931F156C-10A8-47F8-87B5-A85A8BF5E5A1}" srcId="{7F00C8F8-4C97-4345-87ED-8BE590CAF915}" destId="{4FD7962C-90CC-462B-A331-63B6EC8462EC}" srcOrd="4" destOrd="0" parTransId="{44D9882E-474A-4BBB-A41E-5BD560A32658}" sibTransId="{718E61FB-287A-40D8-8C32-933F931335CA}"/>
    <dgm:cxn modelId="{0CD4F9EF-5915-46DA-9125-3D9F158D9C7B}" type="presOf" srcId="{958BC534-4498-48C2-865F-2E59E41E587F}" destId="{551F7241-823C-45DE-BC97-6C69DBD9869B}" srcOrd="0" destOrd="0" presId="urn:microsoft.com/office/officeart/2005/8/layout/hierarchy6"/>
    <dgm:cxn modelId="{8E1ED35E-0DF1-42E8-A071-D6DD6DD238CE}" type="presOf" srcId="{59A2553D-294C-48F7-BCD5-07FCDDF20E19}" destId="{84CCA504-3D4B-4C6C-B71C-A315C04175AB}" srcOrd="0" destOrd="0" presId="urn:microsoft.com/office/officeart/2005/8/layout/hierarchy6"/>
    <dgm:cxn modelId="{B8AEFD18-4841-4787-BDE3-5B32E1D686B8}" type="presOf" srcId="{33A66598-0846-45F0-8C2A-3CF2353CF8B4}" destId="{117E7398-90A3-4D4A-A593-1AD1454E9D1B}" srcOrd="0" destOrd="0" presId="urn:microsoft.com/office/officeart/2005/8/layout/hierarchy6"/>
    <dgm:cxn modelId="{16922891-713E-410D-B6D3-C580535521DA}" type="presOf" srcId="{92F70555-3887-4E24-9391-DDD0358A9216}" destId="{716C55D2-0EAA-4855-9F93-6237FAAA7BAC}" srcOrd="0" destOrd="0" presId="urn:microsoft.com/office/officeart/2005/8/layout/hierarchy6"/>
    <dgm:cxn modelId="{D9A9B8C9-80C5-4C0F-8591-7A7F92F6C5F0}" type="presOf" srcId="{461FEDBA-F5C8-45E7-8F54-63B2CC7E316C}" destId="{D21B80AF-E9EB-4B0D-B547-861702D8CE57}" srcOrd="0" destOrd="0" presId="urn:microsoft.com/office/officeart/2005/8/layout/hierarchy6"/>
    <dgm:cxn modelId="{405B8397-95AB-47DF-8EC0-8C1038AFDCED}" type="presOf" srcId="{8E345F6B-CE11-4FB5-90E6-0816A7159684}" destId="{BB2A10D0-28D6-4BF7-9247-71CA9B04A9BB}" srcOrd="0" destOrd="0" presId="urn:microsoft.com/office/officeart/2005/8/layout/hierarchy6"/>
    <dgm:cxn modelId="{E4764697-3C53-4708-829E-88082A1C6860}" type="presOf" srcId="{7F00C8F8-4C97-4345-87ED-8BE590CAF915}" destId="{7890A0BD-0BAD-418E-BE83-3D8F319FBBB0}" srcOrd="0" destOrd="0" presId="urn:microsoft.com/office/officeart/2005/8/layout/hierarchy6"/>
    <dgm:cxn modelId="{9A2D2C94-F02D-4F4A-A005-9091A46256B6}" srcId="{1E5C8EDC-F5FB-4B04-9FED-924438BAF3C3}" destId="{90FCD23B-F7E0-4EA7-AAB7-8D15B9289D3B}" srcOrd="1" destOrd="0" parTransId="{59A2553D-294C-48F7-BCD5-07FCDDF20E19}" sibTransId="{2CD0882A-A1BD-4600-A593-2823FD07D862}"/>
    <dgm:cxn modelId="{75AE6FB1-9335-481E-891A-4DE42C4A8DF0}" type="presOf" srcId="{BB0CF43B-73F1-4CC1-A0A8-3C18703C909A}" destId="{0E7AD899-1C12-4838-9A32-89E3E023FA4D}" srcOrd="0" destOrd="0" presId="urn:microsoft.com/office/officeart/2005/8/layout/hierarchy6"/>
    <dgm:cxn modelId="{2234ADAC-2CF6-4F3E-B8E2-342D5B9DC514}" type="presOf" srcId="{1F7EA386-AFAB-447D-A1C0-6083698EE0D1}" destId="{350282A5-A20E-458B-A6B6-BBA47E113539}" srcOrd="0" destOrd="0" presId="urn:microsoft.com/office/officeart/2005/8/layout/hierarchy6"/>
    <dgm:cxn modelId="{F09F0349-F103-4CE8-B667-AF4A52F6CFE7}" srcId="{C37AEA1A-6F6A-4B77-91CB-533EE38E6A3D}" destId="{ACDD4D37-230A-4CB4-9715-4A0BCD5795AB}" srcOrd="3" destOrd="0" parTransId="{958BC534-4498-48C2-865F-2E59E41E587F}" sibTransId="{A5E70954-4EE9-4825-AF11-3014C0C80BC7}"/>
    <dgm:cxn modelId="{C707567A-3778-440E-8701-6765619DA7FD}" type="presOf" srcId="{CEF44841-7524-4493-8714-202A56AF417D}" destId="{E4ED2436-0210-4F89-8E10-80E7366CCCA7}" srcOrd="0" destOrd="0" presId="urn:microsoft.com/office/officeart/2005/8/layout/hierarchy6"/>
    <dgm:cxn modelId="{559507D7-688D-445E-88C7-92B8A3BF4698}" srcId="{C37AEA1A-6F6A-4B77-91CB-533EE38E6A3D}" destId="{CEC48076-FB43-4631-A7EE-24AB09F6B2EE}" srcOrd="1" destOrd="0" parTransId="{8320468E-3CA2-4D31-9F8D-E634AB92A74B}" sibTransId="{D180205B-9261-4A24-A2E2-306BB2840412}"/>
    <dgm:cxn modelId="{3A0258F5-487B-49E3-936C-BB4D341EEBD2}" srcId="{BD8AE97E-66D6-4537-9BCD-E9864859ADBC}" destId="{7F00C8F8-4C97-4345-87ED-8BE590CAF915}" srcOrd="0" destOrd="0" parTransId="{B41730D2-58CC-4893-A091-C621AFAAF571}" sibTransId="{672B3727-3B61-4E2F-9C2C-A7477BA25CA0}"/>
    <dgm:cxn modelId="{4AF2C832-8069-425E-A66F-E088B10A6369}" srcId="{7F00C8F8-4C97-4345-87ED-8BE590CAF915}" destId="{C37AEA1A-6F6A-4B77-91CB-533EE38E6A3D}" srcOrd="1" destOrd="0" parTransId="{CEF44841-7524-4493-8714-202A56AF417D}" sibTransId="{2209EC82-6825-4826-BBAD-DB0B16683F7B}"/>
    <dgm:cxn modelId="{82926A14-33D8-47C6-858E-B4EB8A6198FA}" type="presOf" srcId="{654D3419-FF81-4484-A9CB-F87DAC0D1048}" destId="{1EF2D4D5-F4E9-4926-B45E-362B20E506F8}" srcOrd="0" destOrd="0" presId="urn:microsoft.com/office/officeart/2005/8/layout/hierarchy6"/>
    <dgm:cxn modelId="{60F64D2C-BBF2-4953-B828-84213F159CE9}" type="presOf" srcId="{A0FC389A-AF50-4F15-8AD5-ED555DFCFDA0}" destId="{7A03FE0F-9803-44CA-BA5A-EB02E0C21A63}" srcOrd="0" destOrd="0" presId="urn:microsoft.com/office/officeart/2005/8/layout/hierarchy6"/>
    <dgm:cxn modelId="{0670D30A-318B-4E2C-9136-2B149331C7F0}" type="presOf" srcId="{AD9E990F-B793-41A8-96C5-83027D5769CB}" destId="{88E8FE1B-077E-4564-AA64-68563E34D48D}" srcOrd="0" destOrd="0" presId="urn:microsoft.com/office/officeart/2005/8/layout/hierarchy6"/>
    <dgm:cxn modelId="{14117D66-78AD-410F-94DC-D39B85D71230}" type="presOf" srcId="{CEC48076-FB43-4631-A7EE-24AB09F6B2EE}" destId="{8B24290C-E60E-4DA4-AF16-54B704BA2634}" srcOrd="0" destOrd="0" presId="urn:microsoft.com/office/officeart/2005/8/layout/hierarchy6"/>
    <dgm:cxn modelId="{03CFB74D-023B-46AA-ADE7-8236C99B8C8B}" type="presOf" srcId="{7B0C3C93-68EC-4B91-A46A-69DB169B3FAA}" destId="{7AC11E36-F0A7-4E5E-8EBC-95A8C3D74350}" srcOrd="0" destOrd="0" presId="urn:microsoft.com/office/officeart/2005/8/layout/hierarchy6"/>
    <dgm:cxn modelId="{343EC557-BA94-420B-BB24-0A3029490EA0}" srcId="{1E5C8EDC-F5FB-4B04-9FED-924438BAF3C3}" destId="{8E345F6B-CE11-4FB5-90E6-0816A7159684}" srcOrd="0" destOrd="0" parTransId="{388DDD78-92E3-40AB-BA86-48335829B067}" sibTransId="{3CFFB54C-6B71-4C5B-9446-FFA5EA19234B}"/>
    <dgm:cxn modelId="{9258A023-6695-4F76-B9F2-B1EC0753FBD5}" type="presOf" srcId="{90FCD23B-F7E0-4EA7-AAB7-8D15B9289D3B}" destId="{F970AE43-53A9-490D-A43E-6212ADE2175F}" srcOrd="0" destOrd="0" presId="urn:microsoft.com/office/officeart/2005/8/layout/hierarchy6"/>
    <dgm:cxn modelId="{D57DDB54-1F9D-4404-BF78-AD6215EE269B}" type="presOf" srcId="{926655E3-9B4E-44A5-BE50-9F36362BCA6B}" destId="{F7E7C93D-A259-41C1-BE01-3995B5CAF941}" srcOrd="0" destOrd="0" presId="urn:microsoft.com/office/officeart/2005/8/layout/hierarchy6"/>
    <dgm:cxn modelId="{B37CC64A-D916-4861-B216-E9468F99C92B}" type="presOf" srcId="{63B069CC-EB1E-4A5A-B177-C6BB0D3521B4}" destId="{E00462A8-8D63-4AB6-9DDD-990028BB8A27}" srcOrd="0" destOrd="0" presId="urn:microsoft.com/office/officeart/2005/8/layout/hierarchy6"/>
    <dgm:cxn modelId="{FEA02436-E12C-4841-B006-D39C91ACE6E8}" srcId="{76326F7C-A7D6-4368-A3DF-FE49151BF98D}" destId="{1F7EA386-AFAB-447D-A1C0-6083698EE0D1}" srcOrd="0" destOrd="0" parTransId="{9EDBD004-B675-404C-9816-4AA872584AA1}" sibTransId="{03085EB2-D4CC-4634-BD5D-2201EC604330}"/>
    <dgm:cxn modelId="{402A1C6E-D782-4BE2-AAAA-F188C68A8949}" type="presOf" srcId="{5FE1502F-6338-4501-98C2-C612BAE826AD}" destId="{CD9340F9-4F63-42D7-8017-69AA5EA54563}" srcOrd="0" destOrd="0" presId="urn:microsoft.com/office/officeart/2005/8/layout/hierarchy6"/>
    <dgm:cxn modelId="{71737571-CD33-46B6-AE49-486060EB3752}" type="presOf" srcId="{388DDD78-92E3-40AB-BA86-48335829B067}" destId="{889E7A64-9982-45DF-B3CA-24A7042239E0}" srcOrd="0" destOrd="0" presId="urn:microsoft.com/office/officeart/2005/8/layout/hierarchy6"/>
    <dgm:cxn modelId="{3B3B42A1-C738-49F8-AC03-262EEE62CB79}" type="presOf" srcId="{4FD7962C-90CC-462B-A331-63B6EC8462EC}" destId="{BF7D53A9-78D3-4CF4-B810-89840D772AAC}" srcOrd="0" destOrd="0" presId="urn:microsoft.com/office/officeart/2005/8/layout/hierarchy6"/>
    <dgm:cxn modelId="{907539CB-DF3A-4DC9-AFC8-541E131D7F6D}" srcId="{7F00C8F8-4C97-4345-87ED-8BE590CAF915}" destId="{1E5C8EDC-F5FB-4B04-9FED-924438BAF3C3}" srcOrd="0" destOrd="0" parTransId="{926655E3-9B4E-44A5-BE50-9F36362BCA6B}" sibTransId="{6B790E13-2D35-49E9-8FCB-9B44093EB91E}"/>
    <dgm:cxn modelId="{453BA662-94D0-4B0C-91D6-2A7A2E5C0BCD}" type="presOf" srcId="{1E5C8EDC-F5FB-4B04-9FED-924438BAF3C3}" destId="{A1F22583-9371-4FF5-9FDF-665AD450B1F4}" srcOrd="0" destOrd="0" presId="urn:microsoft.com/office/officeart/2005/8/layout/hierarchy6"/>
    <dgm:cxn modelId="{A170D8BC-FEFF-49C2-81E0-68440E5DEF2A}" type="presOf" srcId="{76326F7C-A7D6-4368-A3DF-FE49151BF98D}" destId="{5C2B4AA7-F3DA-4F04-81EE-22A31FC437F9}" srcOrd="0" destOrd="0" presId="urn:microsoft.com/office/officeart/2005/8/layout/hierarchy6"/>
    <dgm:cxn modelId="{74B61B35-1A32-4462-8949-5690DB430C77}" type="presOf" srcId="{BD8AE97E-66D6-4537-9BCD-E9864859ADBC}" destId="{5446EF97-5FD3-4757-845A-EA3DD5D00A62}" srcOrd="0" destOrd="0" presId="urn:microsoft.com/office/officeart/2005/8/layout/hierarchy6"/>
    <dgm:cxn modelId="{455C5AA8-1709-47E7-9D11-854CF60AF4CE}" type="presOf" srcId="{C37AEA1A-6F6A-4B77-91CB-533EE38E6A3D}" destId="{4084B302-1E4F-4705-BF91-1BC785C30046}" srcOrd="0" destOrd="0" presId="urn:microsoft.com/office/officeart/2005/8/layout/hierarchy6"/>
    <dgm:cxn modelId="{B0666E29-0137-4F43-BC5A-E48FAC6D432D}" type="presOf" srcId="{44D9882E-474A-4BBB-A41E-5BD560A32658}" destId="{CE8FE1BA-B76E-4885-A43D-90FFE134BE0B}" srcOrd="0" destOrd="0" presId="urn:microsoft.com/office/officeart/2005/8/layout/hierarchy6"/>
    <dgm:cxn modelId="{B6764F30-C6DC-424D-A322-037D153B3AC5}" srcId="{76326F7C-A7D6-4368-A3DF-FE49151BF98D}" destId="{63B069CC-EB1E-4A5A-B177-C6BB0D3521B4}" srcOrd="1" destOrd="0" parTransId="{33A66598-0846-45F0-8C2A-3CF2353CF8B4}" sibTransId="{98CEE4C4-D47C-4A95-9772-072D3E7ECA78}"/>
    <dgm:cxn modelId="{8E7526DF-9270-4A0C-9DB3-83938A1B7FAB}" type="presOf" srcId="{4D3AD20D-DD91-4D1C-B642-D4E23CC1A9C4}" destId="{A81B3963-91A4-4F9A-8AD6-572F749AFD06}" srcOrd="0" destOrd="0" presId="urn:microsoft.com/office/officeart/2005/8/layout/hierarchy6"/>
    <dgm:cxn modelId="{12A87C45-B828-4B52-890F-2E4F0B4A446F}" srcId="{C37AEA1A-6F6A-4B77-91CB-533EE38E6A3D}" destId="{461FEDBA-F5C8-45E7-8F54-63B2CC7E316C}" srcOrd="2" destOrd="0" parTransId="{2DA88CF3-49C6-4FA4-9812-9D4EBB32B8EE}" sibTransId="{6FAF68BB-3BAA-4713-B582-EEE574909DDF}"/>
    <dgm:cxn modelId="{691C2E57-8510-4E8B-8236-D458974B7FC1}" type="presOf" srcId="{9A623D19-4286-45E9-8E96-B533C16858CA}" destId="{03F5A4EB-81D5-42C4-80AA-1BBC7416963C}" srcOrd="0" destOrd="0" presId="urn:microsoft.com/office/officeart/2005/8/layout/hierarchy6"/>
    <dgm:cxn modelId="{2189E59D-72D5-4486-A858-4ACBC4729730}" srcId="{7F00C8F8-4C97-4345-87ED-8BE590CAF915}" destId="{7B0C3C93-68EC-4B91-A46A-69DB169B3FAA}" srcOrd="5" destOrd="0" parTransId="{A0FC389A-AF50-4F15-8AD5-ED555DFCFDA0}" sibTransId="{CBC30E85-FE95-4F3B-8A41-8C0E1970FA8B}"/>
    <dgm:cxn modelId="{2282EF64-A9B3-49CB-96DB-83E11C2CFD64}" type="presParOf" srcId="{5446EF97-5FD3-4757-845A-EA3DD5D00A62}" destId="{554AF87B-F712-4304-8754-2205149438D6}" srcOrd="0" destOrd="0" presId="urn:microsoft.com/office/officeart/2005/8/layout/hierarchy6"/>
    <dgm:cxn modelId="{7DFF9682-7BFA-487D-ABBE-E86E2F167290}" type="presParOf" srcId="{554AF87B-F712-4304-8754-2205149438D6}" destId="{8D64950F-1FE6-4044-A0E9-06F16BB94E80}" srcOrd="0" destOrd="0" presId="urn:microsoft.com/office/officeart/2005/8/layout/hierarchy6"/>
    <dgm:cxn modelId="{87714557-45ED-4A2F-A01F-3306DE1BC04F}" type="presParOf" srcId="{8D64950F-1FE6-4044-A0E9-06F16BB94E80}" destId="{CA8C4E5E-BD8A-4185-8FEF-50B342A2C640}" srcOrd="0" destOrd="0" presId="urn:microsoft.com/office/officeart/2005/8/layout/hierarchy6"/>
    <dgm:cxn modelId="{945F4699-37C0-40A7-A0E8-EBD696EE1AA0}" type="presParOf" srcId="{CA8C4E5E-BD8A-4185-8FEF-50B342A2C640}" destId="{7890A0BD-0BAD-418E-BE83-3D8F319FBBB0}" srcOrd="0" destOrd="0" presId="urn:microsoft.com/office/officeart/2005/8/layout/hierarchy6"/>
    <dgm:cxn modelId="{C5E4BEBA-B637-4848-BB57-23943EF9ACB6}" type="presParOf" srcId="{CA8C4E5E-BD8A-4185-8FEF-50B342A2C640}" destId="{BE91D552-C708-4ACC-A015-60428C25A8FA}" srcOrd="1" destOrd="0" presId="urn:microsoft.com/office/officeart/2005/8/layout/hierarchy6"/>
    <dgm:cxn modelId="{40A37DE0-1405-4C44-9EC8-0D060F1562E5}" type="presParOf" srcId="{BE91D552-C708-4ACC-A015-60428C25A8FA}" destId="{F7E7C93D-A259-41C1-BE01-3995B5CAF941}" srcOrd="0" destOrd="0" presId="urn:microsoft.com/office/officeart/2005/8/layout/hierarchy6"/>
    <dgm:cxn modelId="{7CC44228-B28C-41CE-B468-CE569F15CEB3}" type="presParOf" srcId="{BE91D552-C708-4ACC-A015-60428C25A8FA}" destId="{ABD77E02-17E5-4ADC-967F-5049BC5819C2}" srcOrd="1" destOrd="0" presId="urn:microsoft.com/office/officeart/2005/8/layout/hierarchy6"/>
    <dgm:cxn modelId="{B2767B01-9318-4EA4-B9C4-B7B5A6A6981E}" type="presParOf" srcId="{ABD77E02-17E5-4ADC-967F-5049BC5819C2}" destId="{A1F22583-9371-4FF5-9FDF-665AD450B1F4}" srcOrd="0" destOrd="0" presId="urn:microsoft.com/office/officeart/2005/8/layout/hierarchy6"/>
    <dgm:cxn modelId="{E21A72CA-73AB-48FD-A84D-9EAC21B7A73A}" type="presParOf" srcId="{ABD77E02-17E5-4ADC-967F-5049BC5819C2}" destId="{69C95EA4-01AE-45BB-8D5C-368110616B57}" srcOrd="1" destOrd="0" presId="urn:microsoft.com/office/officeart/2005/8/layout/hierarchy6"/>
    <dgm:cxn modelId="{F66871DE-7739-4D45-8284-333A6BAC6DF7}" type="presParOf" srcId="{69C95EA4-01AE-45BB-8D5C-368110616B57}" destId="{889E7A64-9982-45DF-B3CA-24A7042239E0}" srcOrd="0" destOrd="0" presId="urn:microsoft.com/office/officeart/2005/8/layout/hierarchy6"/>
    <dgm:cxn modelId="{2B05291D-42D3-4139-8E90-DA9AFD1D8E05}" type="presParOf" srcId="{69C95EA4-01AE-45BB-8D5C-368110616B57}" destId="{C9044FCB-3E98-4F3E-A95A-A6C9F2917EFC}" srcOrd="1" destOrd="0" presId="urn:microsoft.com/office/officeart/2005/8/layout/hierarchy6"/>
    <dgm:cxn modelId="{91FA328F-9AC0-4E0D-AA3E-8EEB18D9575D}" type="presParOf" srcId="{C9044FCB-3E98-4F3E-A95A-A6C9F2917EFC}" destId="{BB2A10D0-28D6-4BF7-9247-71CA9B04A9BB}" srcOrd="0" destOrd="0" presId="urn:microsoft.com/office/officeart/2005/8/layout/hierarchy6"/>
    <dgm:cxn modelId="{B2D65B45-D3BB-4BEF-ADAC-72A35E0C800C}" type="presParOf" srcId="{C9044FCB-3E98-4F3E-A95A-A6C9F2917EFC}" destId="{04E5D66E-867B-4A11-97E8-52EBC0EC772D}" srcOrd="1" destOrd="0" presId="urn:microsoft.com/office/officeart/2005/8/layout/hierarchy6"/>
    <dgm:cxn modelId="{E47A605D-4461-4EAB-B3BF-CE90F243FC8F}" type="presParOf" srcId="{69C95EA4-01AE-45BB-8D5C-368110616B57}" destId="{84CCA504-3D4B-4C6C-B71C-A315C04175AB}" srcOrd="2" destOrd="0" presId="urn:microsoft.com/office/officeart/2005/8/layout/hierarchy6"/>
    <dgm:cxn modelId="{3045D75E-DA45-4806-AE87-B579BE9559A6}" type="presParOf" srcId="{69C95EA4-01AE-45BB-8D5C-368110616B57}" destId="{E5803ACD-CB3E-44D8-B1F6-A48B861AE3AA}" srcOrd="3" destOrd="0" presId="urn:microsoft.com/office/officeart/2005/8/layout/hierarchy6"/>
    <dgm:cxn modelId="{0B656EC8-5DFC-4E1A-A397-A3C9760CF4E6}" type="presParOf" srcId="{E5803ACD-CB3E-44D8-B1F6-A48B861AE3AA}" destId="{F970AE43-53A9-490D-A43E-6212ADE2175F}" srcOrd="0" destOrd="0" presId="urn:microsoft.com/office/officeart/2005/8/layout/hierarchy6"/>
    <dgm:cxn modelId="{53AF3179-188D-44E5-9D19-AF667D2A6DC8}" type="presParOf" srcId="{E5803ACD-CB3E-44D8-B1F6-A48B861AE3AA}" destId="{E18E4506-954E-4022-B623-590BF00BF68E}" srcOrd="1" destOrd="0" presId="urn:microsoft.com/office/officeart/2005/8/layout/hierarchy6"/>
    <dgm:cxn modelId="{855C2746-9152-4382-B656-2B03F64BEC73}" type="presParOf" srcId="{BE91D552-C708-4ACC-A015-60428C25A8FA}" destId="{E4ED2436-0210-4F89-8E10-80E7366CCCA7}" srcOrd="2" destOrd="0" presId="urn:microsoft.com/office/officeart/2005/8/layout/hierarchy6"/>
    <dgm:cxn modelId="{4C8C20D5-C8D5-43FC-BBC5-65004A7E6758}" type="presParOf" srcId="{BE91D552-C708-4ACC-A015-60428C25A8FA}" destId="{9BF1766E-AAA4-4BEC-90A8-2DB3FF4FBD43}" srcOrd="3" destOrd="0" presId="urn:microsoft.com/office/officeart/2005/8/layout/hierarchy6"/>
    <dgm:cxn modelId="{7D3AF0B1-9F6A-4871-AF84-E0127CFABD86}" type="presParOf" srcId="{9BF1766E-AAA4-4BEC-90A8-2DB3FF4FBD43}" destId="{4084B302-1E4F-4705-BF91-1BC785C30046}" srcOrd="0" destOrd="0" presId="urn:microsoft.com/office/officeart/2005/8/layout/hierarchy6"/>
    <dgm:cxn modelId="{1C38312B-49FC-4C83-B629-5B2091814782}" type="presParOf" srcId="{9BF1766E-AAA4-4BEC-90A8-2DB3FF4FBD43}" destId="{4C896D12-9AB4-4F80-B7D0-440EC6FE621E}" srcOrd="1" destOrd="0" presId="urn:microsoft.com/office/officeart/2005/8/layout/hierarchy6"/>
    <dgm:cxn modelId="{45AAC853-C8A5-4B43-90E2-6F4DD6574A99}" type="presParOf" srcId="{4C896D12-9AB4-4F80-B7D0-440EC6FE621E}" destId="{88E8FE1B-077E-4564-AA64-68563E34D48D}" srcOrd="0" destOrd="0" presId="urn:microsoft.com/office/officeart/2005/8/layout/hierarchy6"/>
    <dgm:cxn modelId="{FCC16A1B-9161-4918-9986-844CD62A66AE}" type="presParOf" srcId="{4C896D12-9AB4-4F80-B7D0-440EC6FE621E}" destId="{F9A14B1F-F7DD-4E37-9EC5-724E7E2B5894}" srcOrd="1" destOrd="0" presId="urn:microsoft.com/office/officeart/2005/8/layout/hierarchy6"/>
    <dgm:cxn modelId="{6FE5FD4A-9932-444C-AE91-A883E5BF4CDF}" type="presParOf" srcId="{F9A14B1F-F7DD-4E37-9EC5-724E7E2B5894}" destId="{0E7AD899-1C12-4838-9A32-89E3E023FA4D}" srcOrd="0" destOrd="0" presId="urn:microsoft.com/office/officeart/2005/8/layout/hierarchy6"/>
    <dgm:cxn modelId="{F2CCCF57-DD40-4A6A-B970-F43523ACEA07}" type="presParOf" srcId="{F9A14B1F-F7DD-4E37-9EC5-724E7E2B5894}" destId="{15DFFF5F-CE32-486D-B5EC-AD5AF812DBDE}" srcOrd="1" destOrd="0" presId="urn:microsoft.com/office/officeart/2005/8/layout/hierarchy6"/>
    <dgm:cxn modelId="{37B20899-7369-422E-AC2F-F37B4ECBA1DA}" type="presParOf" srcId="{4C896D12-9AB4-4F80-B7D0-440EC6FE621E}" destId="{A9258876-A0B4-4F43-98C4-91FB0F170EDA}" srcOrd="2" destOrd="0" presId="urn:microsoft.com/office/officeart/2005/8/layout/hierarchy6"/>
    <dgm:cxn modelId="{7BEA8404-0818-49D6-B41D-697FF53B538F}" type="presParOf" srcId="{4C896D12-9AB4-4F80-B7D0-440EC6FE621E}" destId="{CA54CA8D-802D-4AF7-B271-D825DCF5EEA8}" srcOrd="3" destOrd="0" presId="urn:microsoft.com/office/officeart/2005/8/layout/hierarchy6"/>
    <dgm:cxn modelId="{A1819B6F-C42E-4C13-91CE-F213F7E1DE33}" type="presParOf" srcId="{CA54CA8D-802D-4AF7-B271-D825DCF5EEA8}" destId="{8B24290C-E60E-4DA4-AF16-54B704BA2634}" srcOrd="0" destOrd="0" presId="urn:microsoft.com/office/officeart/2005/8/layout/hierarchy6"/>
    <dgm:cxn modelId="{F122DD6F-5AEE-4E8C-B4DA-AB1BD4654522}" type="presParOf" srcId="{CA54CA8D-802D-4AF7-B271-D825DCF5EEA8}" destId="{8CDCD34A-E923-4790-8A05-AADBE82BB3BC}" srcOrd="1" destOrd="0" presId="urn:microsoft.com/office/officeart/2005/8/layout/hierarchy6"/>
    <dgm:cxn modelId="{4643633B-C805-4C07-8FF0-9E193C43B6D5}" type="presParOf" srcId="{4C896D12-9AB4-4F80-B7D0-440EC6FE621E}" destId="{18AC9A94-0ECF-4C30-8FA2-7AC8E751557D}" srcOrd="4" destOrd="0" presId="urn:microsoft.com/office/officeart/2005/8/layout/hierarchy6"/>
    <dgm:cxn modelId="{DD950050-2ED8-4AF2-822F-FD077CE1BE6E}" type="presParOf" srcId="{4C896D12-9AB4-4F80-B7D0-440EC6FE621E}" destId="{916AEF1B-E430-4834-861F-322E5C4E9DCB}" srcOrd="5" destOrd="0" presId="urn:microsoft.com/office/officeart/2005/8/layout/hierarchy6"/>
    <dgm:cxn modelId="{F4A29CEB-B871-4A4D-B68F-F517207818E3}" type="presParOf" srcId="{916AEF1B-E430-4834-861F-322E5C4E9DCB}" destId="{D21B80AF-E9EB-4B0D-B547-861702D8CE57}" srcOrd="0" destOrd="0" presId="urn:microsoft.com/office/officeart/2005/8/layout/hierarchy6"/>
    <dgm:cxn modelId="{195A2EAC-B686-4052-9268-1AC43E9DC377}" type="presParOf" srcId="{916AEF1B-E430-4834-861F-322E5C4E9DCB}" destId="{6C913227-1DD1-491D-8E89-563DB8E6AA16}" srcOrd="1" destOrd="0" presId="urn:microsoft.com/office/officeart/2005/8/layout/hierarchy6"/>
    <dgm:cxn modelId="{ECDA68C7-CC55-472B-A51F-6EBDAD028B8C}" type="presParOf" srcId="{4C896D12-9AB4-4F80-B7D0-440EC6FE621E}" destId="{551F7241-823C-45DE-BC97-6C69DBD9869B}" srcOrd="6" destOrd="0" presId="urn:microsoft.com/office/officeart/2005/8/layout/hierarchy6"/>
    <dgm:cxn modelId="{DDC805D8-723F-411F-9CE1-2405159AED40}" type="presParOf" srcId="{4C896D12-9AB4-4F80-B7D0-440EC6FE621E}" destId="{FD0960AB-4924-4CCA-8598-C9A90ACE9703}" srcOrd="7" destOrd="0" presId="urn:microsoft.com/office/officeart/2005/8/layout/hierarchy6"/>
    <dgm:cxn modelId="{E49064B0-D043-4D9F-A920-2CFC43A48DA4}" type="presParOf" srcId="{FD0960AB-4924-4CCA-8598-C9A90ACE9703}" destId="{768BECAA-159D-4FB9-924B-03A01FB651AE}" srcOrd="0" destOrd="0" presId="urn:microsoft.com/office/officeart/2005/8/layout/hierarchy6"/>
    <dgm:cxn modelId="{27F7B743-E57E-4E41-9ECB-1DDE3F4123D7}" type="presParOf" srcId="{FD0960AB-4924-4CCA-8598-C9A90ACE9703}" destId="{6E331BFF-9F7E-4C97-9EC7-5EDA56E37946}" srcOrd="1" destOrd="0" presId="urn:microsoft.com/office/officeart/2005/8/layout/hierarchy6"/>
    <dgm:cxn modelId="{357BAC3A-E589-4953-8112-DE37A0D070FC}" type="presParOf" srcId="{BE91D552-C708-4ACC-A015-60428C25A8FA}" destId="{A81B3963-91A4-4F9A-8AD6-572F749AFD06}" srcOrd="4" destOrd="0" presId="urn:microsoft.com/office/officeart/2005/8/layout/hierarchy6"/>
    <dgm:cxn modelId="{1B3F555A-D568-4F1F-BFF3-2CC51E0AF390}" type="presParOf" srcId="{BE91D552-C708-4ACC-A015-60428C25A8FA}" destId="{BB3E4384-AC9A-4D48-9BE0-35772ED78B87}" srcOrd="5" destOrd="0" presId="urn:microsoft.com/office/officeart/2005/8/layout/hierarchy6"/>
    <dgm:cxn modelId="{5DA1BD3C-6194-4070-B5E8-128B61242787}" type="presParOf" srcId="{BB3E4384-AC9A-4D48-9BE0-35772ED78B87}" destId="{5C2B4AA7-F3DA-4F04-81EE-22A31FC437F9}" srcOrd="0" destOrd="0" presId="urn:microsoft.com/office/officeart/2005/8/layout/hierarchy6"/>
    <dgm:cxn modelId="{5A4777FC-8BA0-4A2C-AFFF-47B772913C13}" type="presParOf" srcId="{BB3E4384-AC9A-4D48-9BE0-35772ED78B87}" destId="{B58E2651-1C80-4889-9166-D86FE51B5CD1}" srcOrd="1" destOrd="0" presId="urn:microsoft.com/office/officeart/2005/8/layout/hierarchy6"/>
    <dgm:cxn modelId="{D00B2FF5-A692-43B1-92FF-1DC7EB88C1C4}" type="presParOf" srcId="{B58E2651-1C80-4889-9166-D86FE51B5CD1}" destId="{270B9D5B-1C27-46B4-9931-C74DEC5B4D90}" srcOrd="0" destOrd="0" presId="urn:microsoft.com/office/officeart/2005/8/layout/hierarchy6"/>
    <dgm:cxn modelId="{E814A8A2-D4A0-4848-9930-9AF3ACE52C4D}" type="presParOf" srcId="{B58E2651-1C80-4889-9166-D86FE51B5CD1}" destId="{35EF8C93-5EC9-4DD6-B380-37372DE64DC2}" srcOrd="1" destOrd="0" presId="urn:microsoft.com/office/officeart/2005/8/layout/hierarchy6"/>
    <dgm:cxn modelId="{D7EBE665-CECB-48D5-9B07-5C02EB393CB2}" type="presParOf" srcId="{35EF8C93-5EC9-4DD6-B380-37372DE64DC2}" destId="{350282A5-A20E-458B-A6B6-BBA47E113539}" srcOrd="0" destOrd="0" presId="urn:microsoft.com/office/officeart/2005/8/layout/hierarchy6"/>
    <dgm:cxn modelId="{96C4F81F-EE14-45A3-9C3B-B46C1029AF73}" type="presParOf" srcId="{35EF8C93-5EC9-4DD6-B380-37372DE64DC2}" destId="{5076CE04-634E-46AD-8C28-55AB6CB0CDCD}" srcOrd="1" destOrd="0" presId="urn:microsoft.com/office/officeart/2005/8/layout/hierarchy6"/>
    <dgm:cxn modelId="{126B2072-5B0B-48CA-8D2A-3E282F05370B}" type="presParOf" srcId="{B58E2651-1C80-4889-9166-D86FE51B5CD1}" destId="{117E7398-90A3-4D4A-A593-1AD1454E9D1B}" srcOrd="2" destOrd="0" presId="urn:microsoft.com/office/officeart/2005/8/layout/hierarchy6"/>
    <dgm:cxn modelId="{96D69A69-4BCA-4261-9D44-4D425C3FE1FF}" type="presParOf" srcId="{B58E2651-1C80-4889-9166-D86FE51B5CD1}" destId="{65B7DC4E-BA7D-440B-A288-83C364B0008E}" srcOrd="3" destOrd="0" presId="urn:microsoft.com/office/officeart/2005/8/layout/hierarchy6"/>
    <dgm:cxn modelId="{539061E3-223B-4278-8A98-7749801D5F2F}" type="presParOf" srcId="{65B7DC4E-BA7D-440B-A288-83C364B0008E}" destId="{E00462A8-8D63-4AB6-9DDD-990028BB8A27}" srcOrd="0" destOrd="0" presId="urn:microsoft.com/office/officeart/2005/8/layout/hierarchy6"/>
    <dgm:cxn modelId="{0B46CEF2-007D-4939-AD7A-535C31C038C9}" type="presParOf" srcId="{65B7DC4E-BA7D-440B-A288-83C364B0008E}" destId="{DB63B5A4-DBD6-4856-B2BD-80BF8EEFEBE7}" srcOrd="1" destOrd="0" presId="urn:microsoft.com/office/officeart/2005/8/layout/hierarchy6"/>
    <dgm:cxn modelId="{9AD2E78C-B323-4BE6-963B-1B9D299393BE}" type="presParOf" srcId="{BE91D552-C708-4ACC-A015-60428C25A8FA}" destId="{CD9340F9-4F63-42D7-8017-69AA5EA54563}" srcOrd="6" destOrd="0" presId="urn:microsoft.com/office/officeart/2005/8/layout/hierarchy6"/>
    <dgm:cxn modelId="{C96AE79F-D3F2-4758-A3B7-AF9A33B26DD4}" type="presParOf" srcId="{BE91D552-C708-4ACC-A015-60428C25A8FA}" destId="{2642D523-A5FD-4094-8857-9C0180AC670B}" srcOrd="7" destOrd="0" presId="urn:microsoft.com/office/officeart/2005/8/layout/hierarchy6"/>
    <dgm:cxn modelId="{F1A6BE03-5A8C-4504-9D08-4E3AB1A3EC1E}" type="presParOf" srcId="{2642D523-A5FD-4094-8857-9C0180AC670B}" destId="{03F5A4EB-81D5-42C4-80AA-1BBC7416963C}" srcOrd="0" destOrd="0" presId="urn:microsoft.com/office/officeart/2005/8/layout/hierarchy6"/>
    <dgm:cxn modelId="{43C3B797-40D6-4115-8335-A82D60363A74}" type="presParOf" srcId="{2642D523-A5FD-4094-8857-9C0180AC670B}" destId="{FAD387EC-7D1C-4945-985F-5FE591536A74}" srcOrd="1" destOrd="0" presId="urn:microsoft.com/office/officeart/2005/8/layout/hierarchy6"/>
    <dgm:cxn modelId="{F36C60EE-B227-4125-92D8-AD068EC2C3A0}" type="presParOf" srcId="{FAD387EC-7D1C-4945-985F-5FE591536A74}" destId="{1E127F99-BF76-4423-98F4-1EA2A7759237}" srcOrd="0" destOrd="0" presId="urn:microsoft.com/office/officeart/2005/8/layout/hierarchy6"/>
    <dgm:cxn modelId="{05FB7E20-C771-451A-AFA7-7D0FC28478C4}" type="presParOf" srcId="{FAD387EC-7D1C-4945-985F-5FE591536A74}" destId="{37840954-64F0-4D50-8DA6-D6843C514332}" srcOrd="1" destOrd="0" presId="urn:microsoft.com/office/officeart/2005/8/layout/hierarchy6"/>
    <dgm:cxn modelId="{0D330E94-3735-471A-91D3-AD201500D565}" type="presParOf" srcId="{37840954-64F0-4D50-8DA6-D6843C514332}" destId="{1EF2D4D5-F4E9-4926-B45E-362B20E506F8}" srcOrd="0" destOrd="0" presId="urn:microsoft.com/office/officeart/2005/8/layout/hierarchy6"/>
    <dgm:cxn modelId="{64992A4F-C74B-4D97-822F-BCB7E6B75000}" type="presParOf" srcId="{37840954-64F0-4D50-8DA6-D6843C514332}" destId="{38F393F1-FC7C-4AD1-9CC0-C922F548246D}" srcOrd="1" destOrd="0" presId="urn:microsoft.com/office/officeart/2005/8/layout/hierarchy6"/>
    <dgm:cxn modelId="{68880F6E-5BAC-4A01-96F1-5B8D3D590FC9}" type="presParOf" srcId="{FAD387EC-7D1C-4945-985F-5FE591536A74}" destId="{716C55D2-0EAA-4855-9F93-6237FAAA7BAC}" srcOrd="2" destOrd="0" presId="urn:microsoft.com/office/officeart/2005/8/layout/hierarchy6"/>
    <dgm:cxn modelId="{5534731C-8240-4E54-B79E-149D88C5AEC8}" type="presParOf" srcId="{FAD387EC-7D1C-4945-985F-5FE591536A74}" destId="{9C07416C-4331-4D74-82BB-FF37A611E984}" srcOrd="3" destOrd="0" presId="urn:microsoft.com/office/officeart/2005/8/layout/hierarchy6"/>
    <dgm:cxn modelId="{1F48E8CC-0B99-4FE1-9FE6-CFF5DB955A3F}" type="presParOf" srcId="{9C07416C-4331-4D74-82BB-FF37A611E984}" destId="{D4E295F2-7B89-49F3-8AB9-B02AA103AA53}" srcOrd="0" destOrd="0" presId="urn:microsoft.com/office/officeart/2005/8/layout/hierarchy6"/>
    <dgm:cxn modelId="{ED38941A-3975-4ADC-BBC5-451F93022DF8}" type="presParOf" srcId="{9C07416C-4331-4D74-82BB-FF37A611E984}" destId="{6BB1C5AE-D7DA-44C2-8DEF-E5C729096819}" srcOrd="1" destOrd="0" presId="urn:microsoft.com/office/officeart/2005/8/layout/hierarchy6"/>
    <dgm:cxn modelId="{2A185523-4FD6-48B8-8163-8391B5ADC228}" type="presParOf" srcId="{BE91D552-C708-4ACC-A015-60428C25A8FA}" destId="{CE8FE1BA-B76E-4885-A43D-90FFE134BE0B}" srcOrd="8" destOrd="0" presId="urn:microsoft.com/office/officeart/2005/8/layout/hierarchy6"/>
    <dgm:cxn modelId="{16E40CDD-BA42-4CF5-A824-C244B4CBC288}" type="presParOf" srcId="{BE91D552-C708-4ACC-A015-60428C25A8FA}" destId="{C6DB2BBE-A84E-4C56-A619-4DE83BB5FEAB}" srcOrd="9" destOrd="0" presId="urn:microsoft.com/office/officeart/2005/8/layout/hierarchy6"/>
    <dgm:cxn modelId="{E4FA7E44-EDE9-4EB3-8E1D-F06FAFB6431B}" type="presParOf" srcId="{C6DB2BBE-A84E-4C56-A619-4DE83BB5FEAB}" destId="{BF7D53A9-78D3-4CF4-B810-89840D772AAC}" srcOrd="0" destOrd="0" presId="urn:microsoft.com/office/officeart/2005/8/layout/hierarchy6"/>
    <dgm:cxn modelId="{4B52D95E-A7F5-4EFE-95B0-19B95B2DBB1F}" type="presParOf" srcId="{C6DB2BBE-A84E-4C56-A619-4DE83BB5FEAB}" destId="{1486A308-6400-47A6-B2C6-2497E4955938}" srcOrd="1" destOrd="0" presId="urn:microsoft.com/office/officeart/2005/8/layout/hierarchy6"/>
    <dgm:cxn modelId="{EDD8C03B-1AE1-447F-B9D3-E6E186D6E3AC}" type="presParOf" srcId="{BE91D552-C708-4ACC-A015-60428C25A8FA}" destId="{7A03FE0F-9803-44CA-BA5A-EB02E0C21A63}" srcOrd="10" destOrd="0" presId="urn:microsoft.com/office/officeart/2005/8/layout/hierarchy6"/>
    <dgm:cxn modelId="{522E3059-7911-47C7-B056-5EA0DC0956A3}" type="presParOf" srcId="{BE91D552-C708-4ACC-A015-60428C25A8FA}" destId="{4FFA467F-F6E0-4A97-9ED0-95CB7D51B838}" srcOrd="11" destOrd="0" presId="urn:microsoft.com/office/officeart/2005/8/layout/hierarchy6"/>
    <dgm:cxn modelId="{41BCB416-EF4F-423F-92FA-AC6952651B60}" type="presParOf" srcId="{4FFA467F-F6E0-4A97-9ED0-95CB7D51B838}" destId="{7AC11E36-F0A7-4E5E-8EBC-95A8C3D74350}" srcOrd="0" destOrd="0" presId="urn:microsoft.com/office/officeart/2005/8/layout/hierarchy6"/>
    <dgm:cxn modelId="{5CCCEA94-39C3-48B2-B99C-E9C43ECE42A6}" type="presParOf" srcId="{4FFA467F-F6E0-4A97-9ED0-95CB7D51B838}" destId="{F7DECF81-D9E2-4776-BE0E-5299EAFE730B}" srcOrd="1" destOrd="0" presId="urn:microsoft.com/office/officeart/2005/8/layout/hierarchy6"/>
    <dgm:cxn modelId="{3545C7FB-1B7E-4444-9335-6DFBAFE4B66A}" type="presParOf" srcId="{5446EF97-5FD3-4757-845A-EA3DD5D00A62}" destId="{DBEB60D7-35FE-4353-BEE6-C3FE5E002AB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0A0BD-0BAD-418E-BE83-3D8F319FBBB0}">
      <dsp:nvSpPr>
        <dsp:cNvPr id="0" name=""/>
        <dsp:cNvSpPr/>
      </dsp:nvSpPr>
      <dsp:spPr>
        <a:xfrm>
          <a:off x="3698506" y="2795"/>
          <a:ext cx="3454764" cy="230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E11.0 Type 2 diabetes mellitus with </a:t>
          </a:r>
          <a:r>
            <a:rPr lang="en-US" sz="2700" kern="1200" dirty="0" err="1" smtClean="0"/>
            <a:t>hyperosmolarity</a:t>
          </a:r>
          <a:r>
            <a:rPr lang="en-US" sz="2700" kern="1200" dirty="0" smtClean="0"/>
            <a:t> </a:t>
          </a:r>
          <a:endParaRPr lang="en-US" sz="2700" kern="1200" dirty="0"/>
        </a:p>
      </dsp:txBody>
      <dsp:txXfrm>
        <a:off x="3765964" y="70253"/>
        <a:ext cx="3319848" cy="2168260"/>
      </dsp:txXfrm>
    </dsp:sp>
    <dsp:sp modelId="{F7E7C93D-A259-41C1-BE01-3995B5CAF941}">
      <dsp:nvSpPr>
        <dsp:cNvPr id="0" name=""/>
        <dsp:cNvSpPr/>
      </dsp:nvSpPr>
      <dsp:spPr>
        <a:xfrm>
          <a:off x="3180291" y="2305972"/>
          <a:ext cx="2245597" cy="921270"/>
        </a:xfrm>
        <a:custGeom>
          <a:avLst/>
          <a:gdLst/>
          <a:ahLst/>
          <a:cxnLst/>
          <a:rect l="0" t="0" r="0" b="0"/>
          <a:pathLst>
            <a:path>
              <a:moveTo>
                <a:pt x="2245597" y="0"/>
              </a:moveTo>
              <a:lnTo>
                <a:pt x="2245597" y="460635"/>
              </a:lnTo>
              <a:lnTo>
                <a:pt x="0" y="460635"/>
              </a:lnTo>
              <a:lnTo>
                <a:pt x="0" y="92127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2583-9371-4FF5-9FDF-665AD450B1F4}">
      <dsp:nvSpPr>
        <dsp:cNvPr id="0" name=""/>
        <dsp:cNvSpPr/>
      </dsp:nvSpPr>
      <dsp:spPr>
        <a:xfrm>
          <a:off x="1452908" y="3227242"/>
          <a:ext cx="3454764" cy="230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E11.00 ... without </a:t>
          </a:r>
          <a:r>
            <a:rPr lang="en-US" sz="2700" kern="1200" dirty="0" err="1" smtClean="0"/>
            <a:t>nonketotic</a:t>
          </a:r>
          <a:r>
            <a:rPr lang="en-US" sz="2700" kern="1200" dirty="0" smtClean="0"/>
            <a:t> hyperglycemic hyperosmolar coma</a:t>
          </a:r>
          <a:endParaRPr lang="en-US" sz="2700" kern="1200" dirty="0"/>
        </a:p>
      </dsp:txBody>
      <dsp:txXfrm>
        <a:off x="1520366" y="3294700"/>
        <a:ext cx="3319848" cy="2168260"/>
      </dsp:txXfrm>
    </dsp:sp>
    <dsp:sp modelId="{E4ED2436-0210-4F89-8E10-80E7366CCCA7}">
      <dsp:nvSpPr>
        <dsp:cNvPr id="0" name=""/>
        <dsp:cNvSpPr/>
      </dsp:nvSpPr>
      <dsp:spPr>
        <a:xfrm>
          <a:off x="5425888" y="2305972"/>
          <a:ext cx="2245597" cy="921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635"/>
              </a:lnTo>
              <a:lnTo>
                <a:pt x="2245597" y="460635"/>
              </a:lnTo>
              <a:lnTo>
                <a:pt x="2245597" y="92127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4B302-1E4F-4705-BF91-1BC785C30046}">
      <dsp:nvSpPr>
        <dsp:cNvPr id="0" name=""/>
        <dsp:cNvSpPr/>
      </dsp:nvSpPr>
      <dsp:spPr>
        <a:xfrm>
          <a:off x="5944103" y="3227242"/>
          <a:ext cx="3454764" cy="230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E11.01 ... with coma</a:t>
          </a:r>
          <a:endParaRPr lang="en-US" sz="2700" kern="1200" dirty="0"/>
        </a:p>
      </dsp:txBody>
      <dsp:txXfrm>
        <a:off x="6011561" y="3294700"/>
        <a:ext cx="3319848" cy="2168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6CC3B-4EAE-4E01-B245-0E6681796570}">
      <dsp:nvSpPr>
        <dsp:cNvPr id="0" name=""/>
        <dsp:cNvSpPr/>
      </dsp:nvSpPr>
      <dsp:spPr>
        <a:xfrm>
          <a:off x="3921052" y="358869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E11.2 Type 2 diabetes mellitus with kidney complications</a:t>
          </a:r>
          <a:endParaRPr lang="en-US" sz="2600" kern="1200" dirty="0"/>
        </a:p>
      </dsp:txBody>
      <dsp:txXfrm>
        <a:off x="3979819" y="417636"/>
        <a:ext cx="2892138" cy="1888914"/>
      </dsp:txXfrm>
    </dsp:sp>
    <dsp:sp modelId="{61C79F7D-EF29-47B8-8341-9DEF6F51A6B3}">
      <dsp:nvSpPr>
        <dsp:cNvPr id="0" name=""/>
        <dsp:cNvSpPr/>
      </dsp:nvSpPr>
      <dsp:spPr>
        <a:xfrm>
          <a:off x="1513314" y="2365317"/>
          <a:ext cx="3912574" cy="802579"/>
        </a:xfrm>
        <a:custGeom>
          <a:avLst/>
          <a:gdLst/>
          <a:ahLst/>
          <a:cxnLst/>
          <a:rect l="0" t="0" r="0" b="0"/>
          <a:pathLst>
            <a:path>
              <a:moveTo>
                <a:pt x="3912574" y="0"/>
              </a:moveTo>
              <a:lnTo>
                <a:pt x="3912574" y="401289"/>
              </a:lnTo>
              <a:lnTo>
                <a:pt x="0" y="401289"/>
              </a:lnTo>
              <a:lnTo>
                <a:pt x="0" y="8025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7C299-4E0E-4116-8EBB-3AE6C78BCA8E}">
      <dsp:nvSpPr>
        <dsp:cNvPr id="0" name=""/>
        <dsp:cNvSpPr/>
      </dsp:nvSpPr>
      <dsp:spPr>
        <a:xfrm>
          <a:off x="8477" y="3167897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E11.21 ... with diabetic nephropathy</a:t>
          </a:r>
          <a:endParaRPr lang="en-US" sz="1400" kern="1200" dirty="0"/>
        </a:p>
      </dsp:txBody>
      <dsp:txXfrm>
        <a:off x="67244" y="3226664"/>
        <a:ext cx="2892138" cy="1888914"/>
      </dsp:txXfrm>
    </dsp:sp>
    <dsp:sp modelId="{D4A983CF-4EDD-4463-80D6-E9FFFB3AC2DD}">
      <dsp:nvSpPr>
        <dsp:cNvPr id="0" name=""/>
        <dsp:cNvSpPr/>
      </dsp:nvSpPr>
      <dsp:spPr>
        <a:xfrm>
          <a:off x="5380168" y="2365317"/>
          <a:ext cx="91440" cy="802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25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7A8CE-6648-4268-A5E4-EEDDB4604F83}">
      <dsp:nvSpPr>
        <dsp:cNvPr id="0" name=""/>
        <dsp:cNvSpPr/>
      </dsp:nvSpPr>
      <dsp:spPr>
        <a:xfrm>
          <a:off x="3921052" y="3167897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E11.22 ... with diabetic chronic kidney disease</a:t>
          </a:r>
          <a:endParaRPr lang="en-US" sz="1400" kern="1200" dirty="0"/>
        </a:p>
      </dsp:txBody>
      <dsp:txXfrm>
        <a:off x="3979819" y="3226664"/>
        <a:ext cx="2892138" cy="1888914"/>
      </dsp:txXfrm>
    </dsp:sp>
    <dsp:sp modelId="{946F9F83-6A99-43A4-B543-614BE2FE3B4D}">
      <dsp:nvSpPr>
        <dsp:cNvPr id="0" name=""/>
        <dsp:cNvSpPr/>
      </dsp:nvSpPr>
      <dsp:spPr>
        <a:xfrm>
          <a:off x="5425888" y="2365317"/>
          <a:ext cx="3912574" cy="80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289"/>
              </a:lnTo>
              <a:lnTo>
                <a:pt x="3912574" y="401289"/>
              </a:lnTo>
              <a:lnTo>
                <a:pt x="3912574" y="8025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421FA-CBF1-4B61-B3C4-9C7FED7A7D2D}">
      <dsp:nvSpPr>
        <dsp:cNvPr id="0" name=""/>
        <dsp:cNvSpPr/>
      </dsp:nvSpPr>
      <dsp:spPr>
        <a:xfrm>
          <a:off x="7833626" y="3167897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E11.29 ... with other diabetic kidney complication</a:t>
          </a:r>
          <a:endParaRPr lang="en-US" sz="1400" kern="1200" dirty="0"/>
        </a:p>
      </dsp:txBody>
      <dsp:txXfrm>
        <a:off x="7892393" y="3226664"/>
        <a:ext cx="2892138" cy="18889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0A0BD-0BAD-418E-BE83-3D8F319FBBB0}">
      <dsp:nvSpPr>
        <dsp:cNvPr id="0" name=""/>
        <dsp:cNvSpPr/>
      </dsp:nvSpPr>
      <dsp:spPr>
        <a:xfrm>
          <a:off x="4674126" y="1804450"/>
          <a:ext cx="1689906" cy="630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E11.3 Type 2 diabetes mellitus with ophthalmic complications</a:t>
          </a:r>
          <a:endParaRPr lang="en-US" sz="1050" kern="1200" dirty="0"/>
        </a:p>
      </dsp:txBody>
      <dsp:txXfrm>
        <a:off x="4692594" y="1822918"/>
        <a:ext cx="1652970" cy="593622"/>
      </dsp:txXfrm>
    </dsp:sp>
    <dsp:sp modelId="{498E3DDA-8931-46E2-8EB5-09E2F38D4118}">
      <dsp:nvSpPr>
        <dsp:cNvPr id="0" name=""/>
        <dsp:cNvSpPr/>
      </dsp:nvSpPr>
      <dsp:spPr>
        <a:xfrm>
          <a:off x="759967" y="2435008"/>
          <a:ext cx="4759112" cy="175740"/>
        </a:xfrm>
        <a:custGeom>
          <a:avLst/>
          <a:gdLst/>
          <a:ahLst/>
          <a:cxnLst/>
          <a:rect l="0" t="0" r="0" b="0"/>
          <a:pathLst>
            <a:path>
              <a:moveTo>
                <a:pt x="4759112" y="0"/>
              </a:moveTo>
              <a:lnTo>
                <a:pt x="4759112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E1313-A05D-45E8-8110-2A335547E6EB}">
      <dsp:nvSpPr>
        <dsp:cNvPr id="0" name=""/>
        <dsp:cNvSpPr/>
      </dsp:nvSpPr>
      <dsp:spPr>
        <a:xfrm>
          <a:off x="188467" y="2610749"/>
          <a:ext cx="1142998" cy="502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E11.31 ... with unspecified diabetic retinopathy</a:t>
          </a:r>
          <a:endParaRPr lang="en-US" sz="700" kern="1200" dirty="0"/>
        </a:p>
      </dsp:txBody>
      <dsp:txXfrm>
        <a:off x="203197" y="2625479"/>
        <a:ext cx="1113538" cy="473461"/>
      </dsp:txXfrm>
    </dsp:sp>
    <dsp:sp modelId="{C89B1F38-FF3E-49AC-96DA-0DA84546F936}">
      <dsp:nvSpPr>
        <dsp:cNvPr id="0" name=""/>
        <dsp:cNvSpPr/>
      </dsp:nvSpPr>
      <dsp:spPr>
        <a:xfrm>
          <a:off x="331598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428368" y="0"/>
              </a:moveTo>
              <a:lnTo>
                <a:pt x="428368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699B3-BF37-45D7-82B1-155C18D6FB68}">
      <dsp:nvSpPr>
        <dsp:cNvPr id="0" name=""/>
        <dsp:cNvSpPr/>
      </dsp:nvSpPr>
      <dsp:spPr>
        <a:xfrm>
          <a:off x="2084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E11.311 ... with macular edema</a:t>
          </a:r>
          <a:endParaRPr lang="en-US" sz="600" kern="1200" dirty="0"/>
        </a:p>
      </dsp:txBody>
      <dsp:txXfrm>
        <a:off x="14952" y="3302280"/>
        <a:ext cx="633292" cy="413616"/>
      </dsp:txXfrm>
    </dsp:sp>
    <dsp:sp modelId="{7EAFE273-2322-4F47-8569-28C50BE3DB2A}">
      <dsp:nvSpPr>
        <dsp:cNvPr id="0" name=""/>
        <dsp:cNvSpPr/>
      </dsp:nvSpPr>
      <dsp:spPr>
        <a:xfrm>
          <a:off x="759967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428368" y="87870"/>
              </a:lnTo>
              <a:lnTo>
                <a:pt x="428368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23B30-0B6D-4C42-92F8-544D29B5CD9F}">
      <dsp:nvSpPr>
        <dsp:cNvPr id="0" name=""/>
        <dsp:cNvSpPr/>
      </dsp:nvSpPr>
      <dsp:spPr>
        <a:xfrm>
          <a:off x="858821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E11.319 ... without macular edema</a:t>
          </a:r>
          <a:endParaRPr lang="en-US" sz="600" kern="1200" dirty="0"/>
        </a:p>
      </dsp:txBody>
      <dsp:txXfrm>
        <a:off x="871689" y="3302280"/>
        <a:ext cx="633292" cy="413616"/>
      </dsp:txXfrm>
    </dsp:sp>
    <dsp:sp modelId="{9E8C0035-351C-444D-8555-7468B63707C4}">
      <dsp:nvSpPr>
        <dsp:cNvPr id="0" name=""/>
        <dsp:cNvSpPr/>
      </dsp:nvSpPr>
      <dsp:spPr>
        <a:xfrm>
          <a:off x="2473440" y="2435008"/>
          <a:ext cx="3045639" cy="175740"/>
        </a:xfrm>
        <a:custGeom>
          <a:avLst/>
          <a:gdLst/>
          <a:ahLst/>
          <a:cxnLst/>
          <a:rect l="0" t="0" r="0" b="0"/>
          <a:pathLst>
            <a:path>
              <a:moveTo>
                <a:pt x="3045639" y="0"/>
              </a:moveTo>
              <a:lnTo>
                <a:pt x="3045639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B15F4-2026-4BD3-A8B6-D2B915CAA544}">
      <dsp:nvSpPr>
        <dsp:cNvPr id="0" name=""/>
        <dsp:cNvSpPr/>
      </dsp:nvSpPr>
      <dsp:spPr>
        <a:xfrm>
          <a:off x="1901941" y="2610749"/>
          <a:ext cx="1142998" cy="502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E11.32 ... with mild </a:t>
          </a:r>
          <a:r>
            <a:rPr lang="en-US" sz="700" kern="1200" dirty="0" err="1" smtClean="0"/>
            <a:t>nonproliferative</a:t>
          </a:r>
          <a:r>
            <a:rPr lang="en-US" sz="700" kern="1200" dirty="0" smtClean="0"/>
            <a:t> diabetic retinopathy</a:t>
          </a:r>
          <a:endParaRPr lang="en-US" sz="700" kern="1200" dirty="0"/>
        </a:p>
      </dsp:txBody>
      <dsp:txXfrm>
        <a:off x="1916671" y="2625479"/>
        <a:ext cx="1113538" cy="473461"/>
      </dsp:txXfrm>
    </dsp:sp>
    <dsp:sp modelId="{6F65B63E-AC93-4CDA-B1F6-EF2F872A34EC}">
      <dsp:nvSpPr>
        <dsp:cNvPr id="0" name=""/>
        <dsp:cNvSpPr/>
      </dsp:nvSpPr>
      <dsp:spPr>
        <a:xfrm>
          <a:off x="2045072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428368" y="0"/>
              </a:moveTo>
              <a:lnTo>
                <a:pt x="428368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F9489-1E93-4C58-9154-E8F9C264B2EF}">
      <dsp:nvSpPr>
        <dsp:cNvPr id="0" name=""/>
        <dsp:cNvSpPr/>
      </dsp:nvSpPr>
      <dsp:spPr>
        <a:xfrm>
          <a:off x="1715558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E11.321 ... with macular edema</a:t>
          </a:r>
          <a:endParaRPr lang="en-US" sz="600" kern="1200" dirty="0"/>
        </a:p>
      </dsp:txBody>
      <dsp:txXfrm>
        <a:off x="1728426" y="3302280"/>
        <a:ext cx="633292" cy="413616"/>
      </dsp:txXfrm>
    </dsp:sp>
    <dsp:sp modelId="{70191B18-89C4-4053-B8C5-52F438B4730F}">
      <dsp:nvSpPr>
        <dsp:cNvPr id="0" name=""/>
        <dsp:cNvSpPr/>
      </dsp:nvSpPr>
      <dsp:spPr>
        <a:xfrm>
          <a:off x="2473440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428368" y="87870"/>
              </a:lnTo>
              <a:lnTo>
                <a:pt x="428368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2D8EE-553F-4FC8-A758-495BC68917FA}">
      <dsp:nvSpPr>
        <dsp:cNvPr id="0" name=""/>
        <dsp:cNvSpPr/>
      </dsp:nvSpPr>
      <dsp:spPr>
        <a:xfrm>
          <a:off x="2572294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E11.329 ... without macular edema</a:t>
          </a:r>
          <a:endParaRPr lang="en-US" sz="600" kern="1200" dirty="0"/>
        </a:p>
      </dsp:txBody>
      <dsp:txXfrm>
        <a:off x="2585162" y="3302280"/>
        <a:ext cx="633292" cy="413616"/>
      </dsp:txXfrm>
    </dsp:sp>
    <dsp:sp modelId="{0E085134-BEEF-43AD-93A4-890C37AB69EB}">
      <dsp:nvSpPr>
        <dsp:cNvPr id="0" name=""/>
        <dsp:cNvSpPr/>
      </dsp:nvSpPr>
      <dsp:spPr>
        <a:xfrm>
          <a:off x="4186913" y="2435008"/>
          <a:ext cx="1332166" cy="175740"/>
        </a:xfrm>
        <a:custGeom>
          <a:avLst/>
          <a:gdLst/>
          <a:ahLst/>
          <a:cxnLst/>
          <a:rect l="0" t="0" r="0" b="0"/>
          <a:pathLst>
            <a:path>
              <a:moveTo>
                <a:pt x="1332166" y="0"/>
              </a:moveTo>
              <a:lnTo>
                <a:pt x="1332166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63725-761E-450A-8AAB-9EEA03ACD54A}">
      <dsp:nvSpPr>
        <dsp:cNvPr id="0" name=""/>
        <dsp:cNvSpPr/>
      </dsp:nvSpPr>
      <dsp:spPr>
        <a:xfrm>
          <a:off x="3615414" y="2610749"/>
          <a:ext cx="1142998" cy="502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E11.33 ... with moderate </a:t>
          </a:r>
          <a:r>
            <a:rPr lang="en-US" sz="700" kern="1200" dirty="0" err="1" smtClean="0"/>
            <a:t>nonproliferative</a:t>
          </a:r>
          <a:r>
            <a:rPr lang="en-US" sz="700" kern="1200" dirty="0" smtClean="0"/>
            <a:t> diabetic retinopathy</a:t>
          </a:r>
          <a:endParaRPr lang="en-US" sz="700" kern="1200" dirty="0"/>
        </a:p>
      </dsp:txBody>
      <dsp:txXfrm>
        <a:off x="3630144" y="2625479"/>
        <a:ext cx="1113538" cy="473461"/>
      </dsp:txXfrm>
    </dsp:sp>
    <dsp:sp modelId="{F92AF681-7BD5-4051-9B3B-E692C3AF0CEB}">
      <dsp:nvSpPr>
        <dsp:cNvPr id="0" name=""/>
        <dsp:cNvSpPr/>
      </dsp:nvSpPr>
      <dsp:spPr>
        <a:xfrm>
          <a:off x="3758545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428368" y="0"/>
              </a:moveTo>
              <a:lnTo>
                <a:pt x="428368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4C89E-59C4-419A-8BAF-A405E829875E}">
      <dsp:nvSpPr>
        <dsp:cNvPr id="0" name=""/>
        <dsp:cNvSpPr/>
      </dsp:nvSpPr>
      <dsp:spPr>
        <a:xfrm>
          <a:off x="3429031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E11.331 ... with macular edema</a:t>
          </a:r>
          <a:endParaRPr lang="en-US" sz="600" kern="1200" dirty="0"/>
        </a:p>
      </dsp:txBody>
      <dsp:txXfrm>
        <a:off x="3441899" y="3302280"/>
        <a:ext cx="633292" cy="413616"/>
      </dsp:txXfrm>
    </dsp:sp>
    <dsp:sp modelId="{1C8F6513-B96D-4B23-BE85-C8D2F9B90F62}">
      <dsp:nvSpPr>
        <dsp:cNvPr id="0" name=""/>
        <dsp:cNvSpPr/>
      </dsp:nvSpPr>
      <dsp:spPr>
        <a:xfrm>
          <a:off x="4186913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428368" y="87870"/>
              </a:lnTo>
              <a:lnTo>
                <a:pt x="428368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DBA12-393B-424A-AFCE-8795EC3922CE}">
      <dsp:nvSpPr>
        <dsp:cNvPr id="0" name=""/>
        <dsp:cNvSpPr/>
      </dsp:nvSpPr>
      <dsp:spPr>
        <a:xfrm>
          <a:off x="4285768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E11.339 ... without macular edema</a:t>
          </a:r>
          <a:endParaRPr lang="en-US" sz="600" kern="1200" dirty="0"/>
        </a:p>
      </dsp:txBody>
      <dsp:txXfrm>
        <a:off x="4298636" y="3302280"/>
        <a:ext cx="633292" cy="413616"/>
      </dsp:txXfrm>
    </dsp:sp>
    <dsp:sp modelId="{210968A7-BA4A-4794-A3BE-9133A8DABF8C}">
      <dsp:nvSpPr>
        <dsp:cNvPr id="0" name=""/>
        <dsp:cNvSpPr/>
      </dsp:nvSpPr>
      <dsp:spPr>
        <a:xfrm>
          <a:off x="5519080" y="2435008"/>
          <a:ext cx="381307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381307" y="87870"/>
              </a:lnTo>
              <a:lnTo>
                <a:pt x="381307" y="175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453CA-58AC-4057-BE9D-8D39E7914BA4}">
      <dsp:nvSpPr>
        <dsp:cNvPr id="0" name=""/>
        <dsp:cNvSpPr/>
      </dsp:nvSpPr>
      <dsp:spPr>
        <a:xfrm>
          <a:off x="5328887" y="2610749"/>
          <a:ext cx="1142998" cy="502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E11.34 ... with severe </a:t>
          </a:r>
          <a:r>
            <a:rPr lang="en-US" sz="700" kern="1200" dirty="0" err="1" smtClean="0"/>
            <a:t>nonproliferative</a:t>
          </a:r>
          <a:r>
            <a:rPr lang="en-US" sz="700" kern="1200" dirty="0" smtClean="0"/>
            <a:t> diabetic retinopathy</a:t>
          </a:r>
          <a:endParaRPr lang="en-US" sz="700" kern="1200" dirty="0"/>
        </a:p>
      </dsp:txBody>
      <dsp:txXfrm>
        <a:off x="5343617" y="2625479"/>
        <a:ext cx="1113538" cy="473461"/>
      </dsp:txXfrm>
    </dsp:sp>
    <dsp:sp modelId="{771D0F33-76E2-4734-9684-4DCB50CDBB82}">
      <dsp:nvSpPr>
        <dsp:cNvPr id="0" name=""/>
        <dsp:cNvSpPr/>
      </dsp:nvSpPr>
      <dsp:spPr>
        <a:xfrm>
          <a:off x="5472018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428368" y="0"/>
              </a:moveTo>
              <a:lnTo>
                <a:pt x="428368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53848-D64C-4F04-A685-2AAE885E9947}">
      <dsp:nvSpPr>
        <dsp:cNvPr id="0" name=""/>
        <dsp:cNvSpPr/>
      </dsp:nvSpPr>
      <dsp:spPr>
        <a:xfrm>
          <a:off x="5142504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E11.341 ... with macular edema</a:t>
          </a:r>
          <a:endParaRPr lang="en-US" sz="600" kern="1200" dirty="0"/>
        </a:p>
      </dsp:txBody>
      <dsp:txXfrm>
        <a:off x="5155372" y="3302280"/>
        <a:ext cx="633292" cy="413616"/>
      </dsp:txXfrm>
    </dsp:sp>
    <dsp:sp modelId="{265CE31C-2F39-4F6F-AA35-2AF4EC68AC51}">
      <dsp:nvSpPr>
        <dsp:cNvPr id="0" name=""/>
        <dsp:cNvSpPr/>
      </dsp:nvSpPr>
      <dsp:spPr>
        <a:xfrm>
          <a:off x="5900387" y="3113671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428368" y="87870"/>
              </a:lnTo>
              <a:lnTo>
                <a:pt x="428368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3AD80-75E3-4C28-A8A4-2E85E9C8F393}">
      <dsp:nvSpPr>
        <dsp:cNvPr id="0" name=""/>
        <dsp:cNvSpPr/>
      </dsp:nvSpPr>
      <dsp:spPr>
        <a:xfrm>
          <a:off x="5999241" y="3289412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E11.349 ... without macular edema</a:t>
          </a:r>
          <a:endParaRPr lang="en-US" sz="600" kern="1200" dirty="0"/>
        </a:p>
      </dsp:txBody>
      <dsp:txXfrm>
        <a:off x="6012109" y="3302280"/>
        <a:ext cx="633292" cy="413616"/>
      </dsp:txXfrm>
    </dsp:sp>
    <dsp:sp modelId="{284BAF2B-49CD-40F5-8594-24502D215EE6}">
      <dsp:nvSpPr>
        <dsp:cNvPr id="0" name=""/>
        <dsp:cNvSpPr/>
      </dsp:nvSpPr>
      <dsp:spPr>
        <a:xfrm>
          <a:off x="5519080" y="2435008"/>
          <a:ext cx="2094780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2094780" y="87870"/>
              </a:lnTo>
              <a:lnTo>
                <a:pt x="2094780" y="175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A974E-3F15-4398-B306-BE2D42404305}">
      <dsp:nvSpPr>
        <dsp:cNvPr id="0" name=""/>
        <dsp:cNvSpPr/>
      </dsp:nvSpPr>
      <dsp:spPr>
        <a:xfrm>
          <a:off x="7042361" y="2610749"/>
          <a:ext cx="1142998" cy="500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E11.35 ... with proliferative retinopathy</a:t>
          </a:r>
          <a:endParaRPr lang="en-US" sz="700" kern="1200" dirty="0"/>
        </a:p>
      </dsp:txBody>
      <dsp:txXfrm>
        <a:off x="7057017" y="2625405"/>
        <a:ext cx="1113686" cy="471092"/>
      </dsp:txXfrm>
    </dsp:sp>
    <dsp:sp modelId="{59EB22A3-DAA7-4C00-8E35-9D6BDDB73CBB}">
      <dsp:nvSpPr>
        <dsp:cNvPr id="0" name=""/>
        <dsp:cNvSpPr/>
      </dsp:nvSpPr>
      <dsp:spPr>
        <a:xfrm>
          <a:off x="7185492" y="3111154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428368" y="0"/>
              </a:moveTo>
              <a:lnTo>
                <a:pt x="428368" y="87870"/>
              </a:lnTo>
              <a:lnTo>
                <a:pt x="0" y="87870"/>
              </a:lnTo>
              <a:lnTo>
                <a:pt x="0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EAF03-F884-4113-8A21-3B7C2650C1F6}">
      <dsp:nvSpPr>
        <dsp:cNvPr id="0" name=""/>
        <dsp:cNvSpPr/>
      </dsp:nvSpPr>
      <dsp:spPr>
        <a:xfrm>
          <a:off x="6855978" y="3286894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E11.351 ... with macular edema</a:t>
          </a:r>
          <a:endParaRPr lang="en-US" sz="600" kern="1200" dirty="0"/>
        </a:p>
      </dsp:txBody>
      <dsp:txXfrm>
        <a:off x="6868846" y="3299762"/>
        <a:ext cx="633292" cy="413616"/>
      </dsp:txXfrm>
    </dsp:sp>
    <dsp:sp modelId="{4263DA94-BA47-48F5-9DE4-75109F0287DD}">
      <dsp:nvSpPr>
        <dsp:cNvPr id="0" name=""/>
        <dsp:cNvSpPr/>
      </dsp:nvSpPr>
      <dsp:spPr>
        <a:xfrm>
          <a:off x="7613860" y="3111154"/>
          <a:ext cx="428368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428368" y="87870"/>
              </a:lnTo>
              <a:lnTo>
                <a:pt x="428368" y="1757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9911A-D1CE-4696-868A-FD05CF94BB40}">
      <dsp:nvSpPr>
        <dsp:cNvPr id="0" name=""/>
        <dsp:cNvSpPr/>
      </dsp:nvSpPr>
      <dsp:spPr>
        <a:xfrm>
          <a:off x="7712714" y="3286894"/>
          <a:ext cx="659028" cy="439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E11.359 ... without macular edema</a:t>
          </a:r>
          <a:endParaRPr lang="en-US" sz="600" kern="1200" dirty="0"/>
        </a:p>
      </dsp:txBody>
      <dsp:txXfrm>
        <a:off x="7725582" y="3299762"/>
        <a:ext cx="633292" cy="413616"/>
      </dsp:txXfrm>
    </dsp:sp>
    <dsp:sp modelId="{03B225AE-B0EC-4336-9DFB-E91BFD5CED46}">
      <dsp:nvSpPr>
        <dsp:cNvPr id="0" name=""/>
        <dsp:cNvSpPr/>
      </dsp:nvSpPr>
      <dsp:spPr>
        <a:xfrm>
          <a:off x="5519080" y="2435008"/>
          <a:ext cx="3432630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3432630" y="87870"/>
              </a:lnTo>
              <a:lnTo>
                <a:pt x="3432630" y="175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67C01-1434-49FE-98DA-3C1FEB67946B}">
      <dsp:nvSpPr>
        <dsp:cNvPr id="0" name=""/>
        <dsp:cNvSpPr/>
      </dsp:nvSpPr>
      <dsp:spPr>
        <a:xfrm>
          <a:off x="8383068" y="2610749"/>
          <a:ext cx="1137284" cy="49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E11.36 ... with diabetic cataract</a:t>
          </a:r>
          <a:endParaRPr lang="en-US" sz="700" kern="1200" dirty="0"/>
        </a:p>
      </dsp:txBody>
      <dsp:txXfrm>
        <a:off x="8397651" y="2625332"/>
        <a:ext cx="1108118" cy="468751"/>
      </dsp:txXfrm>
    </dsp:sp>
    <dsp:sp modelId="{683DCCFE-8499-48EB-9CCE-9706AF7168F0}">
      <dsp:nvSpPr>
        <dsp:cNvPr id="0" name=""/>
        <dsp:cNvSpPr/>
      </dsp:nvSpPr>
      <dsp:spPr>
        <a:xfrm>
          <a:off x="5519080" y="2435008"/>
          <a:ext cx="4764796" cy="17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70"/>
              </a:lnTo>
              <a:lnTo>
                <a:pt x="4764796" y="87870"/>
              </a:lnTo>
              <a:lnTo>
                <a:pt x="4764796" y="175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D0697-0F67-448F-80C1-3219516E6E6F}">
      <dsp:nvSpPr>
        <dsp:cNvPr id="0" name=""/>
        <dsp:cNvSpPr/>
      </dsp:nvSpPr>
      <dsp:spPr>
        <a:xfrm>
          <a:off x="9718061" y="2610749"/>
          <a:ext cx="1131630" cy="49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E11.39 ... with other diabetic ophthalmic complication</a:t>
          </a:r>
          <a:endParaRPr lang="en-US" sz="700" kern="1200" dirty="0"/>
        </a:p>
      </dsp:txBody>
      <dsp:txXfrm>
        <a:off x="9732644" y="2625332"/>
        <a:ext cx="1102464" cy="468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0A0BD-0BAD-418E-BE83-3D8F319FBBB0}">
      <dsp:nvSpPr>
        <dsp:cNvPr id="0" name=""/>
        <dsp:cNvSpPr/>
      </dsp:nvSpPr>
      <dsp:spPr>
        <a:xfrm>
          <a:off x="3516404" y="1690408"/>
          <a:ext cx="3818967" cy="967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E11.4 Type 2 diabetes mellitus with neurologic complications</a:t>
          </a:r>
          <a:endParaRPr lang="en-US" sz="1050" kern="1200" dirty="0"/>
        </a:p>
      </dsp:txBody>
      <dsp:txXfrm>
        <a:off x="3544739" y="1718743"/>
        <a:ext cx="3762297" cy="910744"/>
      </dsp:txXfrm>
    </dsp:sp>
    <dsp:sp modelId="{498E3DDA-8931-46E2-8EB5-09E2F38D4118}">
      <dsp:nvSpPr>
        <dsp:cNvPr id="0" name=""/>
        <dsp:cNvSpPr/>
      </dsp:nvSpPr>
      <dsp:spPr>
        <a:xfrm>
          <a:off x="1484573" y="2657822"/>
          <a:ext cx="3941315" cy="126589"/>
        </a:xfrm>
        <a:custGeom>
          <a:avLst/>
          <a:gdLst/>
          <a:ahLst/>
          <a:cxnLst/>
          <a:rect l="0" t="0" r="0" b="0"/>
          <a:pathLst>
            <a:path>
              <a:moveTo>
                <a:pt x="3941315" y="0"/>
              </a:moveTo>
              <a:lnTo>
                <a:pt x="3941315" y="63294"/>
              </a:lnTo>
              <a:lnTo>
                <a:pt x="0" y="63294"/>
              </a:lnTo>
              <a:lnTo>
                <a:pt x="0" y="1265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E1313-A05D-45E8-8110-2A335547E6EB}">
      <dsp:nvSpPr>
        <dsp:cNvPr id="0" name=""/>
        <dsp:cNvSpPr/>
      </dsp:nvSpPr>
      <dsp:spPr>
        <a:xfrm>
          <a:off x="767516" y="2784412"/>
          <a:ext cx="1434112" cy="1053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E11.40 ... with diabetic neuropathy, unspecified</a:t>
          </a:r>
          <a:endParaRPr lang="en-US" sz="700" kern="1200" dirty="0"/>
        </a:p>
      </dsp:txBody>
      <dsp:txXfrm>
        <a:off x="798364" y="2815260"/>
        <a:ext cx="1372416" cy="991543"/>
      </dsp:txXfrm>
    </dsp:sp>
    <dsp:sp modelId="{9E8C0035-351C-444D-8555-7468B63707C4}">
      <dsp:nvSpPr>
        <dsp:cNvPr id="0" name=""/>
        <dsp:cNvSpPr/>
      </dsp:nvSpPr>
      <dsp:spPr>
        <a:xfrm>
          <a:off x="3061099" y="2657822"/>
          <a:ext cx="2364789" cy="126589"/>
        </a:xfrm>
        <a:custGeom>
          <a:avLst/>
          <a:gdLst/>
          <a:ahLst/>
          <a:cxnLst/>
          <a:rect l="0" t="0" r="0" b="0"/>
          <a:pathLst>
            <a:path>
              <a:moveTo>
                <a:pt x="2364789" y="0"/>
              </a:moveTo>
              <a:lnTo>
                <a:pt x="2364789" y="63294"/>
              </a:lnTo>
              <a:lnTo>
                <a:pt x="0" y="63294"/>
              </a:lnTo>
              <a:lnTo>
                <a:pt x="0" y="1265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B15F4-2026-4BD3-A8B6-D2B915CAA544}">
      <dsp:nvSpPr>
        <dsp:cNvPr id="0" name=""/>
        <dsp:cNvSpPr/>
      </dsp:nvSpPr>
      <dsp:spPr>
        <a:xfrm>
          <a:off x="2344042" y="2784412"/>
          <a:ext cx="1434112" cy="1054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E11.41 ... with diabetic </a:t>
          </a:r>
          <a:r>
            <a:rPr lang="en-US" sz="700" kern="1200" dirty="0" err="1" smtClean="0"/>
            <a:t>mononeuropathy</a:t>
          </a:r>
          <a:endParaRPr lang="en-US" sz="700" kern="1200" dirty="0"/>
        </a:p>
      </dsp:txBody>
      <dsp:txXfrm>
        <a:off x="2374920" y="2815290"/>
        <a:ext cx="1372356" cy="992511"/>
      </dsp:txXfrm>
    </dsp:sp>
    <dsp:sp modelId="{0E085134-BEEF-43AD-93A4-890C37AB69EB}">
      <dsp:nvSpPr>
        <dsp:cNvPr id="0" name=""/>
        <dsp:cNvSpPr/>
      </dsp:nvSpPr>
      <dsp:spPr>
        <a:xfrm>
          <a:off x="4637625" y="2657822"/>
          <a:ext cx="788263" cy="126589"/>
        </a:xfrm>
        <a:custGeom>
          <a:avLst/>
          <a:gdLst/>
          <a:ahLst/>
          <a:cxnLst/>
          <a:rect l="0" t="0" r="0" b="0"/>
          <a:pathLst>
            <a:path>
              <a:moveTo>
                <a:pt x="788263" y="0"/>
              </a:moveTo>
              <a:lnTo>
                <a:pt x="788263" y="63294"/>
              </a:lnTo>
              <a:lnTo>
                <a:pt x="0" y="63294"/>
              </a:lnTo>
              <a:lnTo>
                <a:pt x="0" y="1265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63725-761E-450A-8AAB-9EEA03ACD54A}">
      <dsp:nvSpPr>
        <dsp:cNvPr id="0" name=""/>
        <dsp:cNvSpPr/>
      </dsp:nvSpPr>
      <dsp:spPr>
        <a:xfrm>
          <a:off x="3920569" y="2784412"/>
          <a:ext cx="1434112" cy="1055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E11.42 ... with diabetic polyneuropathy</a:t>
          </a:r>
          <a:endParaRPr lang="en-US" sz="700" kern="1200" dirty="0"/>
        </a:p>
      </dsp:txBody>
      <dsp:txXfrm>
        <a:off x="3951478" y="2815321"/>
        <a:ext cx="1372294" cy="993481"/>
      </dsp:txXfrm>
    </dsp:sp>
    <dsp:sp modelId="{210968A7-BA4A-4794-A3BE-9133A8DABF8C}">
      <dsp:nvSpPr>
        <dsp:cNvPr id="0" name=""/>
        <dsp:cNvSpPr/>
      </dsp:nvSpPr>
      <dsp:spPr>
        <a:xfrm>
          <a:off x="5425888" y="2657822"/>
          <a:ext cx="788263" cy="126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94"/>
              </a:lnTo>
              <a:lnTo>
                <a:pt x="788263" y="63294"/>
              </a:lnTo>
              <a:lnTo>
                <a:pt x="788263" y="1265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453CA-58AC-4057-BE9D-8D39E7914BA4}">
      <dsp:nvSpPr>
        <dsp:cNvPr id="0" name=""/>
        <dsp:cNvSpPr/>
      </dsp:nvSpPr>
      <dsp:spPr>
        <a:xfrm>
          <a:off x="5497095" y="2784412"/>
          <a:ext cx="1434112" cy="1056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E11.43 ... with diabetic autonomic (poly)neuropathy</a:t>
          </a:r>
          <a:endParaRPr lang="en-US" sz="700" kern="1200" dirty="0"/>
        </a:p>
      </dsp:txBody>
      <dsp:txXfrm>
        <a:off x="5528034" y="2815351"/>
        <a:ext cx="1372234" cy="994449"/>
      </dsp:txXfrm>
    </dsp:sp>
    <dsp:sp modelId="{284BAF2B-49CD-40F5-8594-24502D215EE6}">
      <dsp:nvSpPr>
        <dsp:cNvPr id="0" name=""/>
        <dsp:cNvSpPr/>
      </dsp:nvSpPr>
      <dsp:spPr>
        <a:xfrm>
          <a:off x="5425888" y="2657822"/>
          <a:ext cx="2364789" cy="126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94"/>
              </a:lnTo>
              <a:lnTo>
                <a:pt x="2364789" y="63294"/>
              </a:lnTo>
              <a:lnTo>
                <a:pt x="2364789" y="1265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A974E-3F15-4398-B306-BE2D42404305}">
      <dsp:nvSpPr>
        <dsp:cNvPr id="0" name=""/>
        <dsp:cNvSpPr/>
      </dsp:nvSpPr>
      <dsp:spPr>
        <a:xfrm>
          <a:off x="7073621" y="2784412"/>
          <a:ext cx="1434112" cy="1057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E11.44 ... with diabetic </a:t>
          </a:r>
          <a:r>
            <a:rPr lang="en-US" sz="700" kern="1200" dirty="0" err="1" smtClean="0"/>
            <a:t>amyotrophy</a:t>
          </a:r>
          <a:endParaRPr lang="en-US" sz="700" kern="1200" dirty="0"/>
        </a:p>
      </dsp:txBody>
      <dsp:txXfrm>
        <a:off x="7104590" y="2815381"/>
        <a:ext cx="1372174" cy="995424"/>
      </dsp:txXfrm>
    </dsp:sp>
    <dsp:sp modelId="{03B225AE-B0EC-4336-9DFB-E91BFD5CED46}">
      <dsp:nvSpPr>
        <dsp:cNvPr id="0" name=""/>
        <dsp:cNvSpPr/>
      </dsp:nvSpPr>
      <dsp:spPr>
        <a:xfrm>
          <a:off x="5425888" y="2657822"/>
          <a:ext cx="3941315" cy="126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94"/>
              </a:lnTo>
              <a:lnTo>
                <a:pt x="3941315" y="63294"/>
              </a:lnTo>
              <a:lnTo>
                <a:pt x="3941315" y="1265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67C01-1434-49FE-98DA-3C1FEB67946B}">
      <dsp:nvSpPr>
        <dsp:cNvPr id="0" name=""/>
        <dsp:cNvSpPr/>
      </dsp:nvSpPr>
      <dsp:spPr>
        <a:xfrm>
          <a:off x="8650147" y="2784412"/>
          <a:ext cx="1434112" cy="1058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E11.49 ... with other diabetic neurological complications</a:t>
          </a:r>
          <a:endParaRPr lang="en-US" sz="700" kern="1200" dirty="0"/>
        </a:p>
      </dsp:txBody>
      <dsp:txXfrm>
        <a:off x="8681146" y="2815411"/>
        <a:ext cx="1372114" cy="996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6CC3B-4EAE-4E01-B245-0E6681796570}">
      <dsp:nvSpPr>
        <dsp:cNvPr id="0" name=""/>
        <dsp:cNvSpPr/>
      </dsp:nvSpPr>
      <dsp:spPr>
        <a:xfrm>
          <a:off x="3921052" y="358869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E11.5 Type 2 diabetes mellitus with circulatory complications </a:t>
          </a:r>
          <a:endParaRPr lang="en-US" sz="2600" kern="1200" dirty="0"/>
        </a:p>
      </dsp:txBody>
      <dsp:txXfrm>
        <a:off x="3979819" y="417636"/>
        <a:ext cx="2892138" cy="1888914"/>
      </dsp:txXfrm>
    </dsp:sp>
    <dsp:sp modelId="{61C79F7D-EF29-47B8-8341-9DEF6F51A6B3}">
      <dsp:nvSpPr>
        <dsp:cNvPr id="0" name=""/>
        <dsp:cNvSpPr/>
      </dsp:nvSpPr>
      <dsp:spPr>
        <a:xfrm>
          <a:off x="1513314" y="2365317"/>
          <a:ext cx="3912574" cy="802579"/>
        </a:xfrm>
        <a:custGeom>
          <a:avLst/>
          <a:gdLst/>
          <a:ahLst/>
          <a:cxnLst/>
          <a:rect l="0" t="0" r="0" b="0"/>
          <a:pathLst>
            <a:path>
              <a:moveTo>
                <a:pt x="3912574" y="0"/>
              </a:moveTo>
              <a:lnTo>
                <a:pt x="3912574" y="401289"/>
              </a:lnTo>
              <a:lnTo>
                <a:pt x="0" y="401289"/>
              </a:lnTo>
              <a:lnTo>
                <a:pt x="0" y="8025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7C299-4E0E-4116-8EBB-3AE6C78BCA8E}">
      <dsp:nvSpPr>
        <dsp:cNvPr id="0" name=""/>
        <dsp:cNvSpPr/>
      </dsp:nvSpPr>
      <dsp:spPr>
        <a:xfrm>
          <a:off x="8477" y="3167897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E11.51 ... with diabetic peripheral </a:t>
          </a:r>
          <a:r>
            <a:rPr lang="en-US" sz="1400" kern="1200" dirty="0" err="1" smtClean="0"/>
            <a:t>angiopathy</a:t>
          </a:r>
          <a:r>
            <a:rPr lang="en-US" sz="1400" kern="1200" dirty="0" smtClean="0"/>
            <a:t> without gangrene</a:t>
          </a:r>
          <a:endParaRPr lang="en-US" sz="1400" kern="1200" dirty="0"/>
        </a:p>
      </dsp:txBody>
      <dsp:txXfrm>
        <a:off x="67244" y="3226664"/>
        <a:ext cx="2892138" cy="1888914"/>
      </dsp:txXfrm>
    </dsp:sp>
    <dsp:sp modelId="{D4A983CF-4EDD-4463-80D6-E9FFFB3AC2DD}">
      <dsp:nvSpPr>
        <dsp:cNvPr id="0" name=""/>
        <dsp:cNvSpPr/>
      </dsp:nvSpPr>
      <dsp:spPr>
        <a:xfrm>
          <a:off x="5380168" y="2365317"/>
          <a:ext cx="91440" cy="8025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25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7A8CE-6648-4268-A5E4-EEDDB4604F83}">
      <dsp:nvSpPr>
        <dsp:cNvPr id="0" name=""/>
        <dsp:cNvSpPr/>
      </dsp:nvSpPr>
      <dsp:spPr>
        <a:xfrm>
          <a:off x="3921052" y="3167897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E11.52 ... with diabetic peripheral </a:t>
          </a:r>
          <a:r>
            <a:rPr lang="en-US" sz="1400" kern="1200" dirty="0" err="1" smtClean="0"/>
            <a:t>angiopathy</a:t>
          </a:r>
          <a:r>
            <a:rPr lang="en-US" sz="1400" kern="1200" dirty="0" smtClean="0"/>
            <a:t> with gangrene</a:t>
          </a:r>
          <a:endParaRPr lang="en-US" sz="1400" kern="1200" dirty="0"/>
        </a:p>
      </dsp:txBody>
      <dsp:txXfrm>
        <a:off x="3979819" y="3226664"/>
        <a:ext cx="2892138" cy="1888914"/>
      </dsp:txXfrm>
    </dsp:sp>
    <dsp:sp modelId="{946F9F83-6A99-43A4-B543-614BE2FE3B4D}">
      <dsp:nvSpPr>
        <dsp:cNvPr id="0" name=""/>
        <dsp:cNvSpPr/>
      </dsp:nvSpPr>
      <dsp:spPr>
        <a:xfrm>
          <a:off x="5425888" y="2365317"/>
          <a:ext cx="3912574" cy="80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289"/>
              </a:lnTo>
              <a:lnTo>
                <a:pt x="3912574" y="401289"/>
              </a:lnTo>
              <a:lnTo>
                <a:pt x="3912574" y="8025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421FA-CBF1-4B61-B3C4-9C7FED7A7D2D}">
      <dsp:nvSpPr>
        <dsp:cNvPr id="0" name=""/>
        <dsp:cNvSpPr/>
      </dsp:nvSpPr>
      <dsp:spPr>
        <a:xfrm>
          <a:off x="7833626" y="3167897"/>
          <a:ext cx="3009672" cy="2006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E11.59 ... with other circulatory complications</a:t>
          </a:r>
          <a:endParaRPr lang="en-US" sz="1400" kern="1200" dirty="0"/>
        </a:p>
      </dsp:txBody>
      <dsp:txXfrm>
        <a:off x="7892393" y="3226664"/>
        <a:ext cx="2892138" cy="18889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0A0BD-0BAD-418E-BE83-3D8F319FBBB0}">
      <dsp:nvSpPr>
        <dsp:cNvPr id="0" name=""/>
        <dsp:cNvSpPr/>
      </dsp:nvSpPr>
      <dsp:spPr>
        <a:xfrm>
          <a:off x="5296301" y="182864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 Type 2 diabetes mellitus with other specified complications</a:t>
          </a:r>
          <a:endParaRPr lang="en-US" sz="500" kern="1200" dirty="0"/>
        </a:p>
      </dsp:txBody>
      <dsp:txXfrm>
        <a:off x="5310760" y="1843104"/>
        <a:ext cx="711578" cy="464746"/>
      </dsp:txXfrm>
    </dsp:sp>
    <dsp:sp modelId="{F7E7C93D-A259-41C1-BE01-3995B5CAF941}">
      <dsp:nvSpPr>
        <dsp:cNvPr id="0" name=""/>
        <dsp:cNvSpPr/>
      </dsp:nvSpPr>
      <dsp:spPr>
        <a:xfrm>
          <a:off x="853325" y="2322309"/>
          <a:ext cx="4813224" cy="197465"/>
        </a:xfrm>
        <a:custGeom>
          <a:avLst/>
          <a:gdLst/>
          <a:ahLst/>
          <a:cxnLst/>
          <a:rect l="0" t="0" r="0" b="0"/>
          <a:pathLst>
            <a:path>
              <a:moveTo>
                <a:pt x="4813224" y="0"/>
              </a:moveTo>
              <a:lnTo>
                <a:pt x="4813224" y="98732"/>
              </a:lnTo>
              <a:lnTo>
                <a:pt x="0" y="98732"/>
              </a:lnTo>
              <a:lnTo>
                <a:pt x="0" y="1974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2583-9371-4FF5-9FDF-665AD450B1F4}">
      <dsp:nvSpPr>
        <dsp:cNvPr id="0" name=""/>
        <dsp:cNvSpPr/>
      </dsp:nvSpPr>
      <dsp:spPr>
        <a:xfrm>
          <a:off x="483077" y="251977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E11.61	... with diabetic </a:t>
          </a:r>
          <a:r>
            <a:rPr lang="en-US" sz="500" kern="1200" dirty="0" err="1" smtClean="0"/>
            <a:t>arthropathy</a:t>
          </a:r>
          <a:endParaRPr lang="en-US" sz="500" kern="1200" dirty="0"/>
        </a:p>
      </dsp:txBody>
      <dsp:txXfrm>
        <a:off x="497536" y="2534234"/>
        <a:ext cx="711578" cy="464746"/>
      </dsp:txXfrm>
    </dsp:sp>
    <dsp:sp modelId="{889E7A64-9982-45DF-B3CA-24A7042239E0}">
      <dsp:nvSpPr>
        <dsp:cNvPr id="0" name=""/>
        <dsp:cNvSpPr/>
      </dsp:nvSpPr>
      <dsp:spPr>
        <a:xfrm>
          <a:off x="372003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481322" y="0"/>
              </a:moveTo>
              <a:lnTo>
                <a:pt x="481322" y="98732"/>
              </a:lnTo>
              <a:lnTo>
                <a:pt x="0" y="98732"/>
              </a:lnTo>
              <a:lnTo>
                <a:pt x="0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A10D0-28D6-4BF7-9247-71CA9B04A9BB}">
      <dsp:nvSpPr>
        <dsp:cNvPr id="0" name=""/>
        <dsp:cNvSpPr/>
      </dsp:nvSpPr>
      <dsp:spPr>
        <a:xfrm>
          <a:off x="1755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E11.610 ... with diabetic neuropathic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err="1" smtClean="0"/>
            <a:t>arthropathy</a:t>
          </a:r>
          <a:endParaRPr lang="en-US" sz="500" kern="1200" dirty="0"/>
        </a:p>
      </dsp:txBody>
      <dsp:txXfrm>
        <a:off x="16214" y="3225364"/>
        <a:ext cx="711578" cy="464746"/>
      </dsp:txXfrm>
    </dsp:sp>
    <dsp:sp modelId="{84CCA504-3D4B-4C6C-B71C-A315C04175AB}">
      <dsp:nvSpPr>
        <dsp:cNvPr id="0" name=""/>
        <dsp:cNvSpPr/>
      </dsp:nvSpPr>
      <dsp:spPr>
        <a:xfrm>
          <a:off x="853325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481322" y="98732"/>
              </a:lnTo>
              <a:lnTo>
                <a:pt x="481322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0AE43-53A9-490D-A43E-6212ADE2175F}">
      <dsp:nvSpPr>
        <dsp:cNvPr id="0" name=""/>
        <dsp:cNvSpPr/>
      </dsp:nvSpPr>
      <dsp:spPr>
        <a:xfrm>
          <a:off x="964400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E11.618 ... with other diabetic </a:t>
          </a:r>
          <a:r>
            <a:rPr lang="en-US" sz="500" kern="1200" dirty="0" err="1" smtClean="0"/>
            <a:t>arthropathy</a:t>
          </a:r>
          <a:endParaRPr lang="en-US" sz="500" kern="1200" dirty="0"/>
        </a:p>
      </dsp:txBody>
      <dsp:txXfrm>
        <a:off x="978859" y="3225364"/>
        <a:ext cx="711578" cy="464746"/>
      </dsp:txXfrm>
    </dsp:sp>
    <dsp:sp modelId="{E4ED2436-0210-4F89-8E10-80E7366CCCA7}">
      <dsp:nvSpPr>
        <dsp:cNvPr id="0" name=""/>
        <dsp:cNvSpPr/>
      </dsp:nvSpPr>
      <dsp:spPr>
        <a:xfrm>
          <a:off x="3741260" y="2322309"/>
          <a:ext cx="1925289" cy="197465"/>
        </a:xfrm>
        <a:custGeom>
          <a:avLst/>
          <a:gdLst/>
          <a:ahLst/>
          <a:cxnLst/>
          <a:rect l="0" t="0" r="0" b="0"/>
          <a:pathLst>
            <a:path>
              <a:moveTo>
                <a:pt x="1925289" y="0"/>
              </a:moveTo>
              <a:lnTo>
                <a:pt x="1925289" y="98732"/>
              </a:lnTo>
              <a:lnTo>
                <a:pt x="0" y="98732"/>
              </a:lnTo>
              <a:lnTo>
                <a:pt x="0" y="1974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4B302-1E4F-4705-BF91-1BC785C30046}">
      <dsp:nvSpPr>
        <dsp:cNvPr id="0" name=""/>
        <dsp:cNvSpPr/>
      </dsp:nvSpPr>
      <dsp:spPr>
        <a:xfrm>
          <a:off x="3371012" y="251977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E11.62 ... with skin complications</a:t>
          </a:r>
          <a:endParaRPr lang="en-US" sz="500" kern="1200" dirty="0"/>
        </a:p>
      </dsp:txBody>
      <dsp:txXfrm>
        <a:off x="3385471" y="2534234"/>
        <a:ext cx="711578" cy="464746"/>
      </dsp:txXfrm>
    </dsp:sp>
    <dsp:sp modelId="{88E8FE1B-077E-4564-AA64-68563E34D48D}">
      <dsp:nvSpPr>
        <dsp:cNvPr id="0" name=""/>
        <dsp:cNvSpPr/>
      </dsp:nvSpPr>
      <dsp:spPr>
        <a:xfrm>
          <a:off x="2297292" y="3013439"/>
          <a:ext cx="1443967" cy="197465"/>
        </a:xfrm>
        <a:custGeom>
          <a:avLst/>
          <a:gdLst/>
          <a:ahLst/>
          <a:cxnLst/>
          <a:rect l="0" t="0" r="0" b="0"/>
          <a:pathLst>
            <a:path>
              <a:moveTo>
                <a:pt x="1443967" y="0"/>
              </a:moveTo>
              <a:lnTo>
                <a:pt x="1443967" y="98732"/>
              </a:lnTo>
              <a:lnTo>
                <a:pt x="0" y="98732"/>
              </a:lnTo>
              <a:lnTo>
                <a:pt x="0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AD899-1C12-4838-9A32-89E3E023FA4D}">
      <dsp:nvSpPr>
        <dsp:cNvPr id="0" name=""/>
        <dsp:cNvSpPr/>
      </dsp:nvSpPr>
      <dsp:spPr>
        <a:xfrm>
          <a:off x="1927044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E11.620 ... with diabetic dermatitis</a:t>
          </a:r>
          <a:endParaRPr lang="en-US" sz="500" kern="1200" dirty="0"/>
        </a:p>
      </dsp:txBody>
      <dsp:txXfrm>
        <a:off x="1941503" y="3225364"/>
        <a:ext cx="711578" cy="464746"/>
      </dsp:txXfrm>
    </dsp:sp>
    <dsp:sp modelId="{A9258876-A0B4-4F43-98C4-91FB0F170EDA}">
      <dsp:nvSpPr>
        <dsp:cNvPr id="0" name=""/>
        <dsp:cNvSpPr/>
      </dsp:nvSpPr>
      <dsp:spPr>
        <a:xfrm>
          <a:off x="3259937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481322" y="0"/>
              </a:moveTo>
              <a:lnTo>
                <a:pt x="481322" y="98732"/>
              </a:lnTo>
              <a:lnTo>
                <a:pt x="0" y="98732"/>
              </a:lnTo>
              <a:lnTo>
                <a:pt x="0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4290C-E60E-4DA4-AF16-54B704BA2634}">
      <dsp:nvSpPr>
        <dsp:cNvPr id="0" name=""/>
        <dsp:cNvSpPr/>
      </dsp:nvSpPr>
      <dsp:spPr>
        <a:xfrm>
          <a:off x="2889689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E11.621 ... with foot ulcer</a:t>
          </a:r>
          <a:endParaRPr lang="en-US" sz="500" kern="1200" dirty="0"/>
        </a:p>
      </dsp:txBody>
      <dsp:txXfrm>
        <a:off x="2904148" y="3225364"/>
        <a:ext cx="711578" cy="464746"/>
      </dsp:txXfrm>
    </dsp:sp>
    <dsp:sp modelId="{18AC9A94-0ECF-4C30-8FA2-7AC8E751557D}">
      <dsp:nvSpPr>
        <dsp:cNvPr id="0" name=""/>
        <dsp:cNvSpPr/>
      </dsp:nvSpPr>
      <dsp:spPr>
        <a:xfrm>
          <a:off x="3741260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481322" y="98732"/>
              </a:lnTo>
              <a:lnTo>
                <a:pt x="481322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B80AF-E9EB-4B0D-B547-861702D8CE57}">
      <dsp:nvSpPr>
        <dsp:cNvPr id="0" name=""/>
        <dsp:cNvSpPr/>
      </dsp:nvSpPr>
      <dsp:spPr>
        <a:xfrm>
          <a:off x="3852334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E11.622 ... with other skin ulcer</a:t>
          </a:r>
          <a:endParaRPr lang="en-US" sz="500" kern="1200" dirty="0"/>
        </a:p>
      </dsp:txBody>
      <dsp:txXfrm>
        <a:off x="3866793" y="3225364"/>
        <a:ext cx="711578" cy="464746"/>
      </dsp:txXfrm>
    </dsp:sp>
    <dsp:sp modelId="{551F7241-823C-45DE-BC97-6C69DBD9869B}">
      <dsp:nvSpPr>
        <dsp:cNvPr id="0" name=""/>
        <dsp:cNvSpPr/>
      </dsp:nvSpPr>
      <dsp:spPr>
        <a:xfrm>
          <a:off x="3741260" y="3013439"/>
          <a:ext cx="1443967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1443967" y="98732"/>
              </a:lnTo>
              <a:lnTo>
                <a:pt x="1443967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BECAA-159D-4FB9-924B-03A01FB651AE}">
      <dsp:nvSpPr>
        <dsp:cNvPr id="0" name=""/>
        <dsp:cNvSpPr/>
      </dsp:nvSpPr>
      <dsp:spPr>
        <a:xfrm>
          <a:off x="4814979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E11.628 ... with other skin complications</a:t>
          </a:r>
          <a:endParaRPr lang="en-US" sz="500" kern="1200" dirty="0"/>
        </a:p>
      </dsp:txBody>
      <dsp:txXfrm>
        <a:off x="4829438" y="3225364"/>
        <a:ext cx="711578" cy="464746"/>
      </dsp:txXfrm>
    </dsp:sp>
    <dsp:sp modelId="{A81B3963-91A4-4F9A-8AD6-572F749AFD06}">
      <dsp:nvSpPr>
        <dsp:cNvPr id="0" name=""/>
        <dsp:cNvSpPr/>
      </dsp:nvSpPr>
      <dsp:spPr>
        <a:xfrm>
          <a:off x="5666549" y="2322309"/>
          <a:ext cx="962644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962644" y="98732"/>
              </a:lnTo>
              <a:lnTo>
                <a:pt x="962644" y="1974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B4AA7-F3DA-4F04-81EE-22A31FC437F9}">
      <dsp:nvSpPr>
        <dsp:cNvPr id="0" name=""/>
        <dsp:cNvSpPr/>
      </dsp:nvSpPr>
      <dsp:spPr>
        <a:xfrm>
          <a:off x="6258946" y="251977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E11.63 ... with oral complications</a:t>
          </a:r>
          <a:endParaRPr lang="en-US" sz="500" kern="1200" dirty="0"/>
        </a:p>
      </dsp:txBody>
      <dsp:txXfrm>
        <a:off x="6273405" y="2534234"/>
        <a:ext cx="711578" cy="464746"/>
      </dsp:txXfrm>
    </dsp:sp>
    <dsp:sp modelId="{270B9D5B-1C27-46B4-9931-C74DEC5B4D90}">
      <dsp:nvSpPr>
        <dsp:cNvPr id="0" name=""/>
        <dsp:cNvSpPr/>
      </dsp:nvSpPr>
      <dsp:spPr>
        <a:xfrm>
          <a:off x="6147872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481322" y="0"/>
              </a:moveTo>
              <a:lnTo>
                <a:pt x="481322" y="98732"/>
              </a:lnTo>
              <a:lnTo>
                <a:pt x="0" y="98732"/>
              </a:lnTo>
              <a:lnTo>
                <a:pt x="0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282A5-A20E-458B-A6B6-BBA47E113539}">
      <dsp:nvSpPr>
        <dsp:cNvPr id="0" name=""/>
        <dsp:cNvSpPr/>
      </dsp:nvSpPr>
      <dsp:spPr>
        <a:xfrm>
          <a:off x="5777624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E11.630 ... with periodontal disease</a:t>
          </a:r>
          <a:endParaRPr lang="en-US" sz="500" kern="1200" dirty="0"/>
        </a:p>
      </dsp:txBody>
      <dsp:txXfrm>
        <a:off x="5792083" y="3225364"/>
        <a:ext cx="711578" cy="464746"/>
      </dsp:txXfrm>
    </dsp:sp>
    <dsp:sp modelId="{117E7398-90A3-4D4A-A593-1AD1454E9D1B}">
      <dsp:nvSpPr>
        <dsp:cNvPr id="0" name=""/>
        <dsp:cNvSpPr/>
      </dsp:nvSpPr>
      <dsp:spPr>
        <a:xfrm>
          <a:off x="6629194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481322" y="98732"/>
              </a:lnTo>
              <a:lnTo>
                <a:pt x="481322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462A8-8D63-4AB6-9DDD-990028BB8A27}">
      <dsp:nvSpPr>
        <dsp:cNvPr id="0" name=""/>
        <dsp:cNvSpPr/>
      </dsp:nvSpPr>
      <dsp:spPr>
        <a:xfrm>
          <a:off x="6740268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E11.638 ... with other oral complications</a:t>
          </a:r>
          <a:endParaRPr lang="en-US" sz="500" kern="1200" dirty="0"/>
        </a:p>
      </dsp:txBody>
      <dsp:txXfrm>
        <a:off x="6754727" y="3225364"/>
        <a:ext cx="711578" cy="464746"/>
      </dsp:txXfrm>
    </dsp:sp>
    <dsp:sp modelId="{CD9340F9-4F63-42D7-8017-69AA5EA54563}">
      <dsp:nvSpPr>
        <dsp:cNvPr id="0" name=""/>
        <dsp:cNvSpPr/>
      </dsp:nvSpPr>
      <dsp:spPr>
        <a:xfrm>
          <a:off x="5666549" y="2322309"/>
          <a:ext cx="2887934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2887934" y="98732"/>
              </a:lnTo>
              <a:lnTo>
                <a:pt x="2887934" y="1974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5A4EB-81D5-42C4-80AA-1BBC7416963C}">
      <dsp:nvSpPr>
        <dsp:cNvPr id="0" name=""/>
        <dsp:cNvSpPr/>
      </dsp:nvSpPr>
      <dsp:spPr>
        <a:xfrm>
          <a:off x="8184236" y="251977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E11.64 ... with hypoglycemia</a:t>
          </a:r>
          <a:endParaRPr lang="en-US" sz="500" kern="1200" dirty="0"/>
        </a:p>
      </dsp:txBody>
      <dsp:txXfrm>
        <a:off x="8198695" y="2534234"/>
        <a:ext cx="711578" cy="464746"/>
      </dsp:txXfrm>
    </dsp:sp>
    <dsp:sp modelId="{1E127F99-BF76-4423-98F4-1EA2A7759237}">
      <dsp:nvSpPr>
        <dsp:cNvPr id="0" name=""/>
        <dsp:cNvSpPr/>
      </dsp:nvSpPr>
      <dsp:spPr>
        <a:xfrm>
          <a:off x="8073161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481322" y="0"/>
              </a:moveTo>
              <a:lnTo>
                <a:pt x="481322" y="98732"/>
              </a:lnTo>
              <a:lnTo>
                <a:pt x="0" y="98732"/>
              </a:lnTo>
              <a:lnTo>
                <a:pt x="0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2D4D5-F4E9-4926-B45E-362B20E506F8}">
      <dsp:nvSpPr>
        <dsp:cNvPr id="0" name=""/>
        <dsp:cNvSpPr/>
      </dsp:nvSpPr>
      <dsp:spPr>
        <a:xfrm>
          <a:off x="7702913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E11.641 ... with coma</a:t>
          </a:r>
          <a:endParaRPr lang="en-US" sz="500" kern="1200" dirty="0"/>
        </a:p>
      </dsp:txBody>
      <dsp:txXfrm>
        <a:off x="7717372" y="3225364"/>
        <a:ext cx="711578" cy="464746"/>
      </dsp:txXfrm>
    </dsp:sp>
    <dsp:sp modelId="{716C55D2-0EAA-4855-9F93-6237FAAA7BAC}">
      <dsp:nvSpPr>
        <dsp:cNvPr id="0" name=""/>
        <dsp:cNvSpPr/>
      </dsp:nvSpPr>
      <dsp:spPr>
        <a:xfrm>
          <a:off x="8554484" y="3013439"/>
          <a:ext cx="481322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481322" y="98732"/>
              </a:lnTo>
              <a:lnTo>
                <a:pt x="481322" y="1974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295F2-7B89-49F3-8AB9-B02AA103AA53}">
      <dsp:nvSpPr>
        <dsp:cNvPr id="0" name=""/>
        <dsp:cNvSpPr/>
      </dsp:nvSpPr>
      <dsp:spPr>
        <a:xfrm>
          <a:off x="8665558" y="321090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E11.649 ... without coma</a:t>
          </a:r>
          <a:endParaRPr lang="en-US" sz="500" kern="1200" dirty="0"/>
        </a:p>
      </dsp:txBody>
      <dsp:txXfrm>
        <a:off x="8680017" y="3225364"/>
        <a:ext cx="711578" cy="464746"/>
      </dsp:txXfrm>
    </dsp:sp>
    <dsp:sp modelId="{CE8FE1BA-B76E-4885-A43D-90FFE134BE0B}">
      <dsp:nvSpPr>
        <dsp:cNvPr id="0" name=""/>
        <dsp:cNvSpPr/>
      </dsp:nvSpPr>
      <dsp:spPr>
        <a:xfrm>
          <a:off x="5666549" y="2322309"/>
          <a:ext cx="3850579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3850579" y="98732"/>
              </a:lnTo>
              <a:lnTo>
                <a:pt x="3850579" y="1974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D53A9-78D3-4CF4-B810-89840D772AAC}">
      <dsp:nvSpPr>
        <dsp:cNvPr id="0" name=""/>
        <dsp:cNvSpPr/>
      </dsp:nvSpPr>
      <dsp:spPr>
        <a:xfrm>
          <a:off x="9146880" y="251977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E11.65 ... with hyperglycemia</a:t>
          </a:r>
          <a:endParaRPr lang="en-US" sz="500" kern="1200" dirty="0"/>
        </a:p>
      </dsp:txBody>
      <dsp:txXfrm>
        <a:off x="9161339" y="2534234"/>
        <a:ext cx="711578" cy="464746"/>
      </dsp:txXfrm>
    </dsp:sp>
    <dsp:sp modelId="{7A03FE0F-9803-44CA-BA5A-EB02E0C21A63}">
      <dsp:nvSpPr>
        <dsp:cNvPr id="0" name=""/>
        <dsp:cNvSpPr/>
      </dsp:nvSpPr>
      <dsp:spPr>
        <a:xfrm>
          <a:off x="5666549" y="2322309"/>
          <a:ext cx="4813224" cy="19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32"/>
              </a:lnTo>
              <a:lnTo>
                <a:pt x="4813224" y="98732"/>
              </a:lnTo>
              <a:lnTo>
                <a:pt x="4813224" y="1974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11E36-F0A7-4E5E-8EBC-95A8C3D74350}">
      <dsp:nvSpPr>
        <dsp:cNvPr id="0" name=""/>
        <dsp:cNvSpPr/>
      </dsp:nvSpPr>
      <dsp:spPr>
        <a:xfrm>
          <a:off x="10109525" y="2519775"/>
          <a:ext cx="740496" cy="493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E11.69 ... with other specified complications</a:t>
          </a:r>
          <a:endParaRPr lang="en-US" sz="500" kern="1200" dirty="0"/>
        </a:p>
      </dsp:txBody>
      <dsp:txXfrm>
        <a:off x="10123984" y="2534234"/>
        <a:ext cx="711578" cy="464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14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7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4430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1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8746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0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3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5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2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0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7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1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5DCE36-2BA7-4C75-83B8-5906CC6A4F6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3A5C81-A62C-4E6C-A262-B0099B149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6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44137327"/>
              </p:ext>
            </p:extLst>
          </p:nvPr>
        </p:nvGraphicFramePr>
        <p:xfrm>
          <a:off x="551329" y="605118"/>
          <a:ext cx="10851777" cy="553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47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61289357"/>
              </p:ext>
            </p:extLst>
          </p:nvPr>
        </p:nvGraphicFramePr>
        <p:xfrm>
          <a:off x="551329" y="605118"/>
          <a:ext cx="10851777" cy="553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3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1375311"/>
              </p:ext>
            </p:extLst>
          </p:nvPr>
        </p:nvGraphicFramePr>
        <p:xfrm>
          <a:off x="551329" y="605118"/>
          <a:ext cx="10851777" cy="553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8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4627641"/>
              </p:ext>
            </p:extLst>
          </p:nvPr>
        </p:nvGraphicFramePr>
        <p:xfrm>
          <a:off x="551329" y="605118"/>
          <a:ext cx="10851777" cy="553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8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0153876"/>
              </p:ext>
            </p:extLst>
          </p:nvPr>
        </p:nvGraphicFramePr>
        <p:xfrm>
          <a:off x="551329" y="605118"/>
          <a:ext cx="10851777" cy="553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2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19494917"/>
              </p:ext>
            </p:extLst>
          </p:nvPr>
        </p:nvGraphicFramePr>
        <p:xfrm>
          <a:off x="551329" y="605118"/>
          <a:ext cx="10851777" cy="553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2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365</TotalTime>
  <Words>313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Lahey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Doyon, Margaret M</dc:creator>
  <cp:lastModifiedBy>Bromley, Shawn Maria</cp:lastModifiedBy>
  <cp:revision>12</cp:revision>
  <dcterms:created xsi:type="dcterms:W3CDTF">2021-04-22T17:19:42Z</dcterms:created>
  <dcterms:modified xsi:type="dcterms:W3CDTF">2021-05-03T12:54:03Z</dcterms:modified>
</cp:coreProperties>
</file>